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33" r:id="rId2"/>
    <p:sldId id="806" r:id="rId3"/>
    <p:sldId id="803" r:id="rId4"/>
    <p:sldId id="772" r:id="rId5"/>
    <p:sldId id="775" r:id="rId6"/>
    <p:sldId id="832" r:id="rId7"/>
    <p:sldId id="564" r:id="rId8"/>
    <p:sldId id="822" r:id="rId9"/>
    <p:sldId id="805" r:id="rId10"/>
    <p:sldId id="755" r:id="rId11"/>
    <p:sldId id="821" r:id="rId12"/>
    <p:sldId id="814" r:id="rId13"/>
    <p:sldId id="782" r:id="rId14"/>
    <p:sldId id="784" r:id="rId15"/>
    <p:sldId id="771" r:id="rId16"/>
    <p:sldId id="807" r:id="rId17"/>
    <p:sldId id="833" r:id="rId18"/>
    <p:sldId id="834" r:id="rId19"/>
    <p:sldId id="835" r:id="rId20"/>
    <p:sldId id="836" r:id="rId21"/>
    <p:sldId id="830" r:id="rId22"/>
    <p:sldId id="829" r:id="rId23"/>
    <p:sldId id="837" r:id="rId24"/>
    <p:sldId id="838" r:id="rId25"/>
    <p:sldId id="839" r:id="rId26"/>
    <p:sldId id="840" r:id="rId27"/>
    <p:sldId id="842" r:id="rId28"/>
    <p:sldId id="79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3922" autoAdjust="0"/>
  </p:normalViewPr>
  <p:slideViewPr>
    <p:cSldViewPr snapToGrid="0">
      <p:cViewPr varScale="1">
        <p:scale>
          <a:sx n="80" d="100"/>
          <a:sy n="80" d="100"/>
        </p:scale>
        <p:origin x="78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J Klimas" userId="682cd984e11a681f" providerId="LiveId" clId="{23FEBA91-5D65-4935-A9FD-785E387B4A02}"/>
    <pc:docChg chg="custSel delSld modSld">
      <pc:chgData name="MJ Klimas" userId="682cd984e11a681f" providerId="LiveId" clId="{23FEBA91-5D65-4935-A9FD-785E387B4A02}" dt="2023-10-15T19:01:15.281" v="55" actId="47"/>
      <pc:docMkLst>
        <pc:docMk/>
      </pc:docMkLst>
      <pc:sldChg chg="modNotes">
        <pc:chgData name="MJ Klimas" userId="682cd984e11a681f" providerId="LiveId" clId="{23FEBA91-5D65-4935-A9FD-785E387B4A02}" dt="2023-10-15T18:57:12.875" v="1" actId="368"/>
        <pc:sldMkLst>
          <pc:docMk/>
          <pc:sldMk cId="1313574543" sldId="333"/>
        </pc:sldMkLst>
      </pc:sldChg>
      <pc:sldChg chg="modNotes">
        <pc:chgData name="MJ Klimas" userId="682cd984e11a681f" providerId="LiveId" clId="{23FEBA91-5D65-4935-A9FD-785E387B4A02}" dt="2023-10-15T18:57:12.915" v="11" actId="368"/>
        <pc:sldMkLst>
          <pc:docMk/>
          <pc:sldMk cId="2446073286" sldId="564"/>
        </pc:sldMkLst>
      </pc:sldChg>
      <pc:sldChg chg="del modNotes">
        <pc:chgData name="MJ Klimas" userId="682cd984e11a681f" providerId="LiveId" clId="{23FEBA91-5D65-4935-A9FD-785E387B4A02}" dt="2023-10-15T18:59:20.720" v="50" actId="47"/>
        <pc:sldMkLst>
          <pc:docMk/>
          <pc:sldMk cId="2553536619" sldId="567"/>
        </pc:sldMkLst>
      </pc:sldChg>
      <pc:sldChg chg="del">
        <pc:chgData name="MJ Klimas" userId="682cd984e11a681f" providerId="LiveId" clId="{23FEBA91-5D65-4935-A9FD-785E387B4A02}" dt="2023-10-15T18:59:22.395" v="51" actId="47"/>
        <pc:sldMkLst>
          <pc:docMk/>
          <pc:sldMk cId="937010510" sldId="569"/>
        </pc:sldMkLst>
      </pc:sldChg>
      <pc:sldChg chg="del modNotes">
        <pc:chgData name="MJ Klimas" userId="682cd984e11a681f" providerId="LiveId" clId="{23FEBA91-5D65-4935-A9FD-785E387B4A02}" dt="2023-10-15T18:59:49.123" v="53" actId="47"/>
        <pc:sldMkLst>
          <pc:docMk/>
          <pc:sldMk cId="3194419739" sldId="720"/>
        </pc:sldMkLst>
      </pc:sldChg>
      <pc:sldChg chg="modNotes">
        <pc:chgData name="MJ Klimas" userId="682cd984e11a681f" providerId="LiveId" clId="{23FEBA91-5D65-4935-A9FD-785E387B4A02}" dt="2023-10-15T18:57:12.970" v="25" actId="368"/>
        <pc:sldMkLst>
          <pc:docMk/>
          <pc:sldMk cId="4116629893" sldId="771"/>
        </pc:sldMkLst>
      </pc:sldChg>
      <pc:sldChg chg="modNotes">
        <pc:chgData name="MJ Klimas" userId="682cd984e11a681f" providerId="LiveId" clId="{23FEBA91-5D65-4935-A9FD-785E387B4A02}" dt="2023-10-15T18:57:12.897" v="7" actId="368"/>
        <pc:sldMkLst>
          <pc:docMk/>
          <pc:sldMk cId="1898718895" sldId="772"/>
        </pc:sldMkLst>
      </pc:sldChg>
      <pc:sldChg chg="modNotes">
        <pc:chgData name="MJ Klimas" userId="682cd984e11a681f" providerId="LiveId" clId="{23FEBA91-5D65-4935-A9FD-785E387B4A02}" dt="2023-10-15T18:57:12.903" v="9" actId="368"/>
        <pc:sldMkLst>
          <pc:docMk/>
          <pc:sldMk cId="564039267" sldId="775"/>
        </pc:sldMkLst>
      </pc:sldChg>
      <pc:sldChg chg="del modNotes">
        <pc:chgData name="MJ Klimas" userId="682cd984e11a681f" providerId="LiveId" clId="{23FEBA91-5D65-4935-A9FD-785E387B4A02}" dt="2023-10-15T18:59:32.426" v="52" actId="47"/>
        <pc:sldMkLst>
          <pc:docMk/>
          <pc:sldMk cId="2209596408" sldId="779"/>
        </pc:sldMkLst>
      </pc:sldChg>
      <pc:sldChg chg="modNotes">
        <pc:chgData name="MJ Klimas" userId="682cd984e11a681f" providerId="LiveId" clId="{23FEBA91-5D65-4935-A9FD-785E387B4A02}" dt="2023-10-15T18:57:12.963" v="23" actId="368"/>
        <pc:sldMkLst>
          <pc:docMk/>
          <pc:sldMk cId="4213519775" sldId="782"/>
        </pc:sldMkLst>
      </pc:sldChg>
      <pc:sldChg chg="modNotes">
        <pc:chgData name="MJ Klimas" userId="682cd984e11a681f" providerId="LiveId" clId="{23FEBA91-5D65-4935-A9FD-785E387B4A02}" dt="2023-10-15T18:57:12.890" v="5" actId="368"/>
        <pc:sldMkLst>
          <pc:docMk/>
          <pc:sldMk cId="250299726" sldId="803"/>
        </pc:sldMkLst>
      </pc:sldChg>
      <pc:sldChg chg="modNotes">
        <pc:chgData name="MJ Klimas" userId="682cd984e11a681f" providerId="LiveId" clId="{23FEBA91-5D65-4935-A9FD-785E387B4A02}" dt="2023-10-15T18:57:12.941" v="19" actId="368"/>
        <pc:sldMkLst>
          <pc:docMk/>
          <pc:sldMk cId="3471797140" sldId="805"/>
        </pc:sldMkLst>
      </pc:sldChg>
      <pc:sldChg chg="modNotes">
        <pc:chgData name="MJ Klimas" userId="682cd984e11a681f" providerId="LiveId" clId="{23FEBA91-5D65-4935-A9FD-785E387B4A02}" dt="2023-10-15T18:57:12.881" v="3" actId="368"/>
        <pc:sldMkLst>
          <pc:docMk/>
          <pc:sldMk cId="2277776085" sldId="806"/>
        </pc:sldMkLst>
      </pc:sldChg>
      <pc:sldChg chg="modNotes">
        <pc:chgData name="MJ Klimas" userId="682cd984e11a681f" providerId="LiveId" clId="{23FEBA91-5D65-4935-A9FD-785E387B4A02}" dt="2023-10-15T18:57:12.958" v="21" actId="368"/>
        <pc:sldMkLst>
          <pc:docMk/>
          <pc:sldMk cId="3603544258" sldId="814"/>
        </pc:sldMkLst>
      </pc:sldChg>
      <pc:sldChg chg="modNotes">
        <pc:chgData name="MJ Klimas" userId="682cd984e11a681f" providerId="LiveId" clId="{23FEBA91-5D65-4935-A9FD-785E387B4A02}" dt="2023-10-15T18:57:12.929" v="15" actId="368"/>
        <pc:sldMkLst>
          <pc:docMk/>
          <pc:sldMk cId="998440907" sldId="822"/>
        </pc:sldMkLst>
      </pc:sldChg>
      <pc:sldChg chg="del">
        <pc:chgData name="MJ Klimas" userId="682cd984e11a681f" providerId="LiveId" clId="{23FEBA91-5D65-4935-A9FD-785E387B4A02}" dt="2023-10-15T19:01:15.281" v="55" actId="47"/>
        <pc:sldMkLst>
          <pc:docMk/>
          <pc:sldMk cId="14197192" sldId="823"/>
        </pc:sldMkLst>
      </pc:sldChg>
      <pc:sldChg chg="modNotes">
        <pc:chgData name="MJ Klimas" userId="682cd984e11a681f" providerId="LiveId" clId="{23FEBA91-5D65-4935-A9FD-785E387B4A02}" dt="2023-10-15T18:57:13.002" v="37" actId="368"/>
        <pc:sldMkLst>
          <pc:docMk/>
          <pc:sldMk cId="1952055320" sldId="829"/>
        </pc:sldMkLst>
      </pc:sldChg>
      <pc:sldChg chg="modNotes">
        <pc:chgData name="MJ Klimas" userId="682cd984e11a681f" providerId="LiveId" clId="{23FEBA91-5D65-4935-A9FD-785E387B4A02}" dt="2023-10-15T18:57:12.999" v="35" actId="368"/>
        <pc:sldMkLst>
          <pc:docMk/>
          <pc:sldMk cId="1512036173" sldId="830"/>
        </pc:sldMkLst>
      </pc:sldChg>
      <pc:sldChg chg="modNotes">
        <pc:chgData name="MJ Klimas" userId="682cd984e11a681f" providerId="LiveId" clId="{23FEBA91-5D65-4935-A9FD-785E387B4A02}" dt="2023-10-15T18:57:12.983" v="29" actId="368"/>
        <pc:sldMkLst>
          <pc:docMk/>
          <pc:sldMk cId="2127839750" sldId="833"/>
        </pc:sldMkLst>
      </pc:sldChg>
      <pc:sldChg chg="modNotes">
        <pc:chgData name="MJ Klimas" userId="682cd984e11a681f" providerId="LiveId" clId="{23FEBA91-5D65-4935-A9FD-785E387B4A02}" dt="2023-10-15T18:57:12.989" v="31" actId="368"/>
        <pc:sldMkLst>
          <pc:docMk/>
          <pc:sldMk cId="1866407727" sldId="834"/>
        </pc:sldMkLst>
      </pc:sldChg>
      <pc:sldChg chg="modNotes">
        <pc:chgData name="MJ Klimas" userId="682cd984e11a681f" providerId="LiveId" clId="{23FEBA91-5D65-4935-A9FD-785E387B4A02}" dt="2023-10-15T18:57:12.993" v="33" actId="368"/>
        <pc:sldMkLst>
          <pc:docMk/>
          <pc:sldMk cId="3503019212" sldId="835"/>
        </pc:sldMkLst>
      </pc:sldChg>
      <pc:sldChg chg="modNotes">
        <pc:chgData name="MJ Klimas" userId="682cd984e11a681f" providerId="LiveId" clId="{23FEBA91-5D65-4935-A9FD-785E387B4A02}" dt="2023-10-15T18:57:13.006" v="39" actId="368"/>
        <pc:sldMkLst>
          <pc:docMk/>
          <pc:sldMk cId="2626053714" sldId="837"/>
        </pc:sldMkLst>
      </pc:sldChg>
      <pc:sldChg chg="modNotes">
        <pc:chgData name="MJ Klimas" userId="682cd984e11a681f" providerId="LiveId" clId="{23FEBA91-5D65-4935-A9FD-785E387B4A02}" dt="2023-10-15T18:57:13.009" v="41" actId="368"/>
        <pc:sldMkLst>
          <pc:docMk/>
          <pc:sldMk cId="1973798753" sldId="838"/>
        </pc:sldMkLst>
      </pc:sldChg>
      <pc:sldChg chg="modNotes">
        <pc:chgData name="MJ Klimas" userId="682cd984e11a681f" providerId="LiveId" clId="{23FEBA91-5D65-4935-A9FD-785E387B4A02}" dt="2023-10-15T18:57:13.013" v="43" actId="368"/>
        <pc:sldMkLst>
          <pc:docMk/>
          <pc:sldMk cId="3841058807" sldId="839"/>
        </pc:sldMkLst>
      </pc:sldChg>
      <pc:sldChg chg="modNotes">
        <pc:chgData name="MJ Klimas" userId="682cd984e11a681f" providerId="LiveId" clId="{23FEBA91-5D65-4935-A9FD-785E387B4A02}" dt="2023-10-15T18:57:13.018" v="45" actId="368"/>
        <pc:sldMkLst>
          <pc:docMk/>
          <pc:sldMk cId="461170035" sldId="840"/>
        </pc:sldMkLst>
      </pc:sldChg>
      <pc:sldChg chg="del modNotes">
        <pc:chgData name="MJ Klimas" userId="682cd984e11a681f" providerId="LiveId" clId="{23FEBA91-5D65-4935-A9FD-785E387B4A02}" dt="2023-10-15T19:00:05.891" v="54" actId="47"/>
        <pc:sldMkLst>
          <pc:docMk/>
          <pc:sldMk cId="4135148091" sldId="841"/>
        </pc:sldMkLst>
      </pc:sldChg>
      <pc:sldChg chg="modNotes">
        <pc:chgData name="MJ Klimas" userId="682cd984e11a681f" providerId="LiveId" clId="{23FEBA91-5D65-4935-A9FD-785E387B4A02}" dt="2023-10-15T18:57:13.021" v="47" actId="368"/>
        <pc:sldMkLst>
          <pc:docMk/>
          <pc:sldMk cId="1171109494" sldId="84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15F4A-B180-4672-9505-89FCBCD5BC3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597914-1A39-47B0-8FCC-737A0F486CC5}">
      <dgm:prSet phldrT="[Text]"/>
      <dgm:spPr/>
      <dgm:t>
        <a:bodyPr/>
        <a:lstStyle/>
        <a:p>
          <a:r>
            <a:rPr lang="en-US" dirty="0"/>
            <a:t>Trait 1</a:t>
          </a:r>
        </a:p>
      </dgm:t>
    </dgm:pt>
    <dgm:pt modelId="{258A84B5-F1DD-4C2B-BFDF-A1BB613E49D7}" type="parTrans" cxnId="{50681A11-93D7-46A9-8365-0155D0B3EA63}">
      <dgm:prSet/>
      <dgm:spPr/>
      <dgm:t>
        <a:bodyPr/>
        <a:lstStyle/>
        <a:p>
          <a:endParaRPr lang="en-US"/>
        </a:p>
      </dgm:t>
    </dgm:pt>
    <dgm:pt modelId="{A41FC575-249B-47BF-844E-8D464349C28C}" type="sibTrans" cxnId="{50681A11-93D7-46A9-8365-0155D0B3EA63}">
      <dgm:prSet/>
      <dgm:spPr/>
      <dgm:t>
        <a:bodyPr/>
        <a:lstStyle/>
        <a:p>
          <a:endParaRPr lang="en-US"/>
        </a:p>
      </dgm:t>
    </dgm:pt>
    <dgm:pt modelId="{6EA54EC5-265E-405D-ACE5-5CFDBCBEF1D2}">
      <dgm:prSet phldrT="[Text]"/>
      <dgm:spPr/>
      <dgm:t>
        <a:bodyPr/>
        <a:lstStyle/>
        <a:p>
          <a:r>
            <a:rPr lang="en-US" dirty="0"/>
            <a:t>Trait 2</a:t>
          </a:r>
        </a:p>
      </dgm:t>
    </dgm:pt>
    <dgm:pt modelId="{97503C02-4A9C-4D7F-9A2F-E59213C4F265}" type="parTrans" cxnId="{3A339F94-8738-441B-824C-0C13EBA73CC0}">
      <dgm:prSet/>
      <dgm:spPr/>
      <dgm:t>
        <a:bodyPr/>
        <a:lstStyle/>
        <a:p>
          <a:endParaRPr lang="en-US"/>
        </a:p>
      </dgm:t>
    </dgm:pt>
    <dgm:pt modelId="{62220FA6-D0A3-42C7-B3E7-59BDE19F948D}" type="sibTrans" cxnId="{3A339F94-8738-441B-824C-0C13EBA73CC0}">
      <dgm:prSet/>
      <dgm:spPr/>
      <dgm:t>
        <a:bodyPr/>
        <a:lstStyle/>
        <a:p>
          <a:endParaRPr lang="en-US"/>
        </a:p>
      </dgm:t>
    </dgm:pt>
    <dgm:pt modelId="{205C48C1-644B-4376-8D62-9F1AC232E626}">
      <dgm:prSet phldrT="[Text]" phldr="1"/>
      <dgm:spPr/>
      <dgm:t>
        <a:bodyPr/>
        <a:lstStyle/>
        <a:p>
          <a:endParaRPr lang="en-US"/>
        </a:p>
      </dgm:t>
    </dgm:pt>
    <dgm:pt modelId="{9D70A48C-949E-4EB3-A2B7-040629D20A69}" type="parTrans" cxnId="{70FE2756-3E60-4F64-BE2D-0D7F9D8D66EA}">
      <dgm:prSet/>
      <dgm:spPr/>
      <dgm:t>
        <a:bodyPr/>
        <a:lstStyle/>
        <a:p>
          <a:endParaRPr lang="en-US"/>
        </a:p>
      </dgm:t>
    </dgm:pt>
    <dgm:pt modelId="{981E7E93-484A-4BDA-9C7E-F8FF7241F439}" type="sibTrans" cxnId="{70FE2756-3E60-4F64-BE2D-0D7F9D8D66EA}">
      <dgm:prSet/>
      <dgm:spPr/>
      <dgm:t>
        <a:bodyPr/>
        <a:lstStyle/>
        <a:p>
          <a:endParaRPr lang="en-US"/>
        </a:p>
      </dgm:t>
    </dgm:pt>
    <dgm:pt modelId="{EF3B3531-851A-4504-8305-6679F0CEB0E6}">
      <dgm:prSet phldrT="[Text]" phldr="1"/>
      <dgm:spPr/>
      <dgm:t>
        <a:bodyPr/>
        <a:lstStyle/>
        <a:p>
          <a:endParaRPr lang="en-US"/>
        </a:p>
      </dgm:t>
    </dgm:pt>
    <dgm:pt modelId="{D9EFE5EA-94C2-4FEA-8F8F-06C476692E2B}" type="parTrans" cxnId="{7DC83BC0-DFAB-400B-A06F-2EA4B437F2DC}">
      <dgm:prSet/>
      <dgm:spPr/>
      <dgm:t>
        <a:bodyPr/>
        <a:lstStyle/>
        <a:p>
          <a:endParaRPr lang="en-US"/>
        </a:p>
      </dgm:t>
    </dgm:pt>
    <dgm:pt modelId="{93B205E1-CA11-451F-B209-F1449794DD4D}" type="sibTrans" cxnId="{7DC83BC0-DFAB-400B-A06F-2EA4B437F2DC}">
      <dgm:prSet/>
      <dgm:spPr/>
      <dgm:t>
        <a:bodyPr/>
        <a:lstStyle/>
        <a:p>
          <a:endParaRPr lang="en-US"/>
        </a:p>
      </dgm:t>
    </dgm:pt>
    <dgm:pt modelId="{04546CFE-FA7D-4518-B586-E0332BD34818}">
      <dgm:prSet phldrT="[Text]" phldr="1"/>
      <dgm:spPr/>
      <dgm:t>
        <a:bodyPr/>
        <a:lstStyle/>
        <a:p>
          <a:endParaRPr lang="en-US"/>
        </a:p>
      </dgm:t>
    </dgm:pt>
    <dgm:pt modelId="{256B9336-378E-4CCA-BA92-D2EE8E24230B}" type="parTrans" cxnId="{461A7AF5-3C06-4D57-A6A5-0B949103957F}">
      <dgm:prSet/>
      <dgm:spPr/>
      <dgm:t>
        <a:bodyPr/>
        <a:lstStyle/>
        <a:p>
          <a:endParaRPr lang="en-US"/>
        </a:p>
      </dgm:t>
    </dgm:pt>
    <dgm:pt modelId="{C9699EB6-3390-40E0-AB48-1B25863C0302}" type="sibTrans" cxnId="{461A7AF5-3C06-4D57-A6A5-0B949103957F}">
      <dgm:prSet/>
      <dgm:spPr/>
      <dgm:t>
        <a:bodyPr/>
        <a:lstStyle/>
        <a:p>
          <a:endParaRPr lang="en-US"/>
        </a:p>
      </dgm:t>
    </dgm:pt>
    <dgm:pt modelId="{981FD731-AC49-4026-B64A-9A749CA6CEB9}">
      <dgm:prSet phldrT="[Text]"/>
      <dgm:spPr/>
      <dgm:t>
        <a:bodyPr/>
        <a:lstStyle/>
        <a:p>
          <a:endParaRPr lang="en-US"/>
        </a:p>
      </dgm:t>
    </dgm:pt>
    <dgm:pt modelId="{DF24E027-2195-4239-BFF1-8B16041B1698}" type="parTrans" cxnId="{1C8CF211-38F2-4689-A395-649BE6B42EB9}">
      <dgm:prSet/>
      <dgm:spPr/>
      <dgm:t>
        <a:bodyPr/>
        <a:lstStyle/>
        <a:p>
          <a:endParaRPr lang="en-US"/>
        </a:p>
      </dgm:t>
    </dgm:pt>
    <dgm:pt modelId="{FF17F2BA-2053-4082-9870-1DAC1A414B30}" type="sibTrans" cxnId="{1C8CF211-38F2-4689-A395-649BE6B42EB9}">
      <dgm:prSet/>
      <dgm:spPr/>
      <dgm:t>
        <a:bodyPr/>
        <a:lstStyle/>
        <a:p>
          <a:endParaRPr lang="en-US"/>
        </a:p>
      </dgm:t>
    </dgm:pt>
    <dgm:pt modelId="{82F2E00F-0D29-4BF9-B191-D95FB0DBA8E1}">
      <dgm:prSet phldrT="[Text]"/>
      <dgm:spPr/>
      <dgm:t>
        <a:bodyPr/>
        <a:lstStyle/>
        <a:p>
          <a:r>
            <a:rPr lang="en-US" dirty="0"/>
            <a:t>Trait 3</a:t>
          </a:r>
        </a:p>
      </dgm:t>
    </dgm:pt>
    <dgm:pt modelId="{EC7306B8-B2BC-4E90-9610-B2F5ED96255B}" type="parTrans" cxnId="{4C2BC0BA-0DB8-4F87-906A-5DC52EEDF778}">
      <dgm:prSet/>
      <dgm:spPr/>
      <dgm:t>
        <a:bodyPr/>
        <a:lstStyle/>
        <a:p>
          <a:endParaRPr lang="en-US"/>
        </a:p>
      </dgm:t>
    </dgm:pt>
    <dgm:pt modelId="{3FFE5F23-982D-432D-9A50-A2E2A9083863}" type="sibTrans" cxnId="{4C2BC0BA-0DB8-4F87-906A-5DC52EEDF778}">
      <dgm:prSet/>
      <dgm:spPr/>
      <dgm:t>
        <a:bodyPr/>
        <a:lstStyle/>
        <a:p>
          <a:endParaRPr lang="en-US"/>
        </a:p>
      </dgm:t>
    </dgm:pt>
    <dgm:pt modelId="{BA3BF13E-C9A0-4C8F-B4BF-AB38A715F3D5}">
      <dgm:prSet phldrT="[Text]"/>
      <dgm:spPr/>
      <dgm:t>
        <a:bodyPr/>
        <a:lstStyle/>
        <a:p>
          <a:r>
            <a:rPr lang="en-US" dirty="0"/>
            <a:t>Trait 4</a:t>
          </a:r>
        </a:p>
      </dgm:t>
    </dgm:pt>
    <dgm:pt modelId="{F8656E50-0D26-43E3-AACC-CBE109CFFA5B}" type="parTrans" cxnId="{560EE2E7-33A1-4008-81B4-02230AB155FE}">
      <dgm:prSet/>
      <dgm:spPr/>
      <dgm:t>
        <a:bodyPr/>
        <a:lstStyle/>
        <a:p>
          <a:endParaRPr lang="en-US"/>
        </a:p>
      </dgm:t>
    </dgm:pt>
    <dgm:pt modelId="{F3DB34B4-D2F8-4C19-8E82-E4C7C5B79D84}" type="sibTrans" cxnId="{560EE2E7-33A1-4008-81B4-02230AB155FE}">
      <dgm:prSet/>
      <dgm:spPr/>
      <dgm:t>
        <a:bodyPr/>
        <a:lstStyle/>
        <a:p>
          <a:endParaRPr lang="en-US"/>
        </a:p>
      </dgm:t>
    </dgm:pt>
    <dgm:pt modelId="{3CFB903C-3D3F-405E-9DEA-2EB7987A44AA}">
      <dgm:prSet phldrT="[Text]"/>
      <dgm:spPr/>
      <dgm:t>
        <a:bodyPr/>
        <a:lstStyle/>
        <a:p>
          <a:r>
            <a:rPr lang="en-US" dirty="0"/>
            <a:t>Trait 5</a:t>
          </a:r>
        </a:p>
      </dgm:t>
    </dgm:pt>
    <dgm:pt modelId="{33914172-CBE8-4007-98E7-3A236EAD3667}" type="parTrans" cxnId="{579E60C3-B36E-4988-81B4-AD166113AADB}">
      <dgm:prSet/>
      <dgm:spPr/>
      <dgm:t>
        <a:bodyPr/>
        <a:lstStyle/>
        <a:p>
          <a:endParaRPr lang="en-US"/>
        </a:p>
      </dgm:t>
    </dgm:pt>
    <dgm:pt modelId="{73E0602F-0227-4A59-8DF3-5720F3B0033F}" type="sibTrans" cxnId="{579E60C3-B36E-4988-81B4-AD166113AADB}">
      <dgm:prSet/>
      <dgm:spPr/>
      <dgm:t>
        <a:bodyPr/>
        <a:lstStyle/>
        <a:p>
          <a:endParaRPr lang="en-US"/>
        </a:p>
      </dgm:t>
    </dgm:pt>
    <dgm:pt modelId="{D02F2E72-A8B0-4516-A06F-B50CC4A0E003}">
      <dgm:prSet phldrT="[Text]"/>
      <dgm:spPr/>
      <dgm:t>
        <a:bodyPr/>
        <a:lstStyle/>
        <a:p>
          <a:r>
            <a:rPr lang="en-US" dirty="0"/>
            <a:t>Trait 6</a:t>
          </a:r>
        </a:p>
      </dgm:t>
    </dgm:pt>
    <dgm:pt modelId="{8718A35F-D9D8-452F-AC7D-6F9F34F48EF4}" type="parTrans" cxnId="{52735100-4948-4312-9C93-77544961E758}">
      <dgm:prSet/>
      <dgm:spPr/>
      <dgm:t>
        <a:bodyPr/>
        <a:lstStyle/>
        <a:p>
          <a:endParaRPr lang="en-US"/>
        </a:p>
      </dgm:t>
    </dgm:pt>
    <dgm:pt modelId="{0ABC46EF-66CE-4B33-AD32-99D8F27DCC96}" type="sibTrans" cxnId="{52735100-4948-4312-9C93-77544961E758}">
      <dgm:prSet/>
      <dgm:spPr/>
      <dgm:t>
        <a:bodyPr/>
        <a:lstStyle/>
        <a:p>
          <a:endParaRPr lang="en-US"/>
        </a:p>
      </dgm:t>
    </dgm:pt>
    <dgm:pt modelId="{126F9BE9-725A-45AF-809B-E4BA0328A60E}">
      <dgm:prSet phldrT="[Text]"/>
      <dgm:spPr/>
      <dgm:t>
        <a:bodyPr/>
        <a:lstStyle/>
        <a:p>
          <a:r>
            <a:rPr lang="en-US" dirty="0"/>
            <a:t>Impression</a:t>
          </a:r>
        </a:p>
      </dgm:t>
    </dgm:pt>
    <dgm:pt modelId="{FE141D4D-5EC7-4AF4-90AE-5D8EEFC9E6D4}" type="sibTrans" cxnId="{5CAED9AF-C3D1-40A2-86B1-F8BB7D415966}">
      <dgm:prSet/>
      <dgm:spPr/>
      <dgm:t>
        <a:bodyPr/>
        <a:lstStyle/>
        <a:p>
          <a:endParaRPr lang="en-US"/>
        </a:p>
      </dgm:t>
    </dgm:pt>
    <dgm:pt modelId="{77DFBE94-11C1-41A4-B0A9-0A983D646F72}" type="parTrans" cxnId="{5CAED9AF-C3D1-40A2-86B1-F8BB7D415966}">
      <dgm:prSet/>
      <dgm:spPr/>
      <dgm:t>
        <a:bodyPr/>
        <a:lstStyle/>
        <a:p>
          <a:endParaRPr lang="en-US"/>
        </a:p>
      </dgm:t>
    </dgm:pt>
    <dgm:pt modelId="{5222B699-06EB-46FD-B0FA-34DB53E2ACE7}">
      <dgm:prSet phldrT="[Text]"/>
      <dgm:spPr/>
      <dgm:t>
        <a:bodyPr/>
        <a:lstStyle/>
        <a:p>
          <a:endParaRPr lang="en-US" dirty="0"/>
        </a:p>
      </dgm:t>
    </dgm:pt>
    <dgm:pt modelId="{BB1500C9-3274-4BA1-BEFD-E4A203FA4B51}" type="parTrans" cxnId="{56938F87-C9A1-4A0C-86B5-3B4C106BAEE7}">
      <dgm:prSet/>
      <dgm:spPr/>
      <dgm:t>
        <a:bodyPr/>
        <a:lstStyle/>
        <a:p>
          <a:endParaRPr lang="en-US"/>
        </a:p>
      </dgm:t>
    </dgm:pt>
    <dgm:pt modelId="{29D2977E-EBC2-45C2-854F-2763B7B5AC39}" type="sibTrans" cxnId="{56938F87-C9A1-4A0C-86B5-3B4C106BAEE7}">
      <dgm:prSet/>
      <dgm:spPr/>
      <dgm:t>
        <a:bodyPr/>
        <a:lstStyle/>
        <a:p>
          <a:endParaRPr lang="en-US"/>
        </a:p>
      </dgm:t>
    </dgm:pt>
    <dgm:pt modelId="{79DF2170-E928-498A-9D30-877E6FC96D2A}" type="pres">
      <dgm:prSet presAssocID="{9B615F4A-B180-4672-9505-89FCBCD5BC3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B454FC7-670B-407B-801A-12E0E7CE82FA}" type="pres">
      <dgm:prSet presAssocID="{126F9BE9-725A-45AF-809B-E4BA0328A60E}" presName="Parent" presStyleLbl="node0" presStyleIdx="0" presStyleCnt="1">
        <dgm:presLayoutVars>
          <dgm:chMax val="6"/>
          <dgm:chPref val="6"/>
        </dgm:presLayoutVars>
      </dgm:prSet>
      <dgm:spPr/>
    </dgm:pt>
    <dgm:pt modelId="{084B9E28-E8DA-416A-AB69-6DA052AB6510}" type="pres">
      <dgm:prSet presAssocID="{DC597914-1A39-47B0-8FCC-737A0F486CC5}" presName="Accent1" presStyleCnt="0"/>
      <dgm:spPr/>
    </dgm:pt>
    <dgm:pt modelId="{A499F619-6C03-40BA-9DF9-C7BD8D31E5F4}" type="pres">
      <dgm:prSet presAssocID="{DC597914-1A39-47B0-8FCC-737A0F486CC5}" presName="Accent" presStyleLbl="bgShp" presStyleIdx="0" presStyleCnt="6"/>
      <dgm:spPr/>
    </dgm:pt>
    <dgm:pt modelId="{E988F7D9-C892-4A51-9C4B-588D7C18B6E9}" type="pres">
      <dgm:prSet presAssocID="{DC597914-1A39-47B0-8FCC-737A0F486CC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BDBC8BC-D2A1-4B66-8992-A70506FBF79C}" type="pres">
      <dgm:prSet presAssocID="{6EA54EC5-265E-405D-ACE5-5CFDBCBEF1D2}" presName="Accent2" presStyleCnt="0"/>
      <dgm:spPr/>
    </dgm:pt>
    <dgm:pt modelId="{2804B504-E956-47F8-AE53-A0A4E5525C56}" type="pres">
      <dgm:prSet presAssocID="{6EA54EC5-265E-405D-ACE5-5CFDBCBEF1D2}" presName="Accent" presStyleLbl="bgShp" presStyleIdx="1" presStyleCnt="6"/>
      <dgm:spPr/>
    </dgm:pt>
    <dgm:pt modelId="{2B2AA4AA-DA85-4538-BCD7-F0323EB445BD}" type="pres">
      <dgm:prSet presAssocID="{6EA54EC5-265E-405D-ACE5-5CFDBCBEF1D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A2211D6-23AA-4833-8770-CE60D6FF99F3}" type="pres">
      <dgm:prSet presAssocID="{82F2E00F-0D29-4BF9-B191-D95FB0DBA8E1}" presName="Accent3" presStyleCnt="0"/>
      <dgm:spPr/>
    </dgm:pt>
    <dgm:pt modelId="{DD7465A4-12EF-4BD7-A663-146D3C4E9E60}" type="pres">
      <dgm:prSet presAssocID="{82F2E00F-0D29-4BF9-B191-D95FB0DBA8E1}" presName="Accent" presStyleLbl="bgShp" presStyleIdx="2" presStyleCnt="6"/>
      <dgm:spPr/>
    </dgm:pt>
    <dgm:pt modelId="{CC3E1A04-9AF8-4799-BB28-37FD1D3A442A}" type="pres">
      <dgm:prSet presAssocID="{82F2E00F-0D29-4BF9-B191-D95FB0DBA8E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F9BCD0C-45E0-48F6-864A-8E34D301D70D}" type="pres">
      <dgm:prSet presAssocID="{BA3BF13E-C9A0-4C8F-B4BF-AB38A715F3D5}" presName="Accent4" presStyleCnt="0"/>
      <dgm:spPr/>
    </dgm:pt>
    <dgm:pt modelId="{F257DC72-D7C7-4959-B300-7299E40C8A90}" type="pres">
      <dgm:prSet presAssocID="{BA3BF13E-C9A0-4C8F-B4BF-AB38A715F3D5}" presName="Accent" presStyleLbl="bgShp" presStyleIdx="3" presStyleCnt="6"/>
      <dgm:spPr/>
    </dgm:pt>
    <dgm:pt modelId="{57A62EF4-879D-4139-9FEF-98FE3FE63DAC}" type="pres">
      <dgm:prSet presAssocID="{BA3BF13E-C9A0-4C8F-B4BF-AB38A715F3D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84521EC-4B29-4B24-8797-42CDAF374A1F}" type="pres">
      <dgm:prSet presAssocID="{3CFB903C-3D3F-405E-9DEA-2EB7987A44AA}" presName="Accent5" presStyleCnt="0"/>
      <dgm:spPr/>
    </dgm:pt>
    <dgm:pt modelId="{0D857B45-7039-4836-B95A-B202B7B70DFB}" type="pres">
      <dgm:prSet presAssocID="{3CFB903C-3D3F-405E-9DEA-2EB7987A44AA}" presName="Accent" presStyleLbl="bgShp" presStyleIdx="4" presStyleCnt="6"/>
      <dgm:spPr/>
    </dgm:pt>
    <dgm:pt modelId="{50653306-79B0-4A48-BDF8-0A04EE292671}" type="pres">
      <dgm:prSet presAssocID="{3CFB903C-3D3F-405E-9DEA-2EB7987A44A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2C1A907-EBD9-48B6-B459-4FF7C0C1353C}" type="pres">
      <dgm:prSet presAssocID="{D02F2E72-A8B0-4516-A06F-B50CC4A0E003}" presName="Accent6" presStyleCnt="0"/>
      <dgm:spPr/>
    </dgm:pt>
    <dgm:pt modelId="{8B4BF789-649E-4695-826A-7943CD93F5A8}" type="pres">
      <dgm:prSet presAssocID="{D02F2E72-A8B0-4516-A06F-B50CC4A0E003}" presName="Accent" presStyleLbl="bgShp" presStyleIdx="5" presStyleCnt="6"/>
      <dgm:spPr/>
    </dgm:pt>
    <dgm:pt modelId="{2ACF038E-AB99-4B3B-B1B0-6C696B967F11}" type="pres">
      <dgm:prSet presAssocID="{D02F2E72-A8B0-4516-A06F-B50CC4A0E00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52735100-4948-4312-9C93-77544961E758}" srcId="{126F9BE9-725A-45AF-809B-E4BA0328A60E}" destId="{D02F2E72-A8B0-4516-A06F-B50CC4A0E003}" srcOrd="5" destOrd="0" parTransId="{8718A35F-D9D8-452F-AC7D-6F9F34F48EF4}" sibTransId="{0ABC46EF-66CE-4B33-AD32-99D8F27DCC96}"/>
    <dgm:cxn modelId="{50681A11-93D7-46A9-8365-0155D0B3EA63}" srcId="{126F9BE9-725A-45AF-809B-E4BA0328A60E}" destId="{DC597914-1A39-47B0-8FCC-737A0F486CC5}" srcOrd="0" destOrd="0" parTransId="{258A84B5-F1DD-4C2B-BFDF-A1BB613E49D7}" sibTransId="{A41FC575-249B-47BF-844E-8D464349C28C}"/>
    <dgm:cxn modelId="{1C8CF211-38F2-4689-A395-649BE6B42EB9}" srcId="{126F9BE9-725A-45AF-809B-E4BA0328A60E}" destId="{981FD731-AC49-4026-B64A-9A749CA6CEB9}" srcOrd="10" destOrd="0" parTransId="{DF24E027-2195-4239-BFF1-8B16041B1698}" sibTransId="{FF17F2BA-2053-4082-9870-1DAC1A414B30}"/>
    <dgm:cxn modelId="{05D6EF25-007B-46BD-A36F-0A7AE89A11C3}" type="presOf" srcId="{3CFB903C-3D3F-405E-9DEA-2EB7987A44AA}" destId="{50653306-79B0-4A48-BDF8-0A04EE292671}" srcOrd="0" destOrd="0" presId="urn:microsoft.com/office/officeart/2011/layout/HexagonRadial"/>
    <dgm:cxn modelId="{1937EF47-3545-4605-AD34-C82F543B76E1}" type="presOf" srcId="{82F2E00F-0D29-4BF9-B191-D95FB0DBA8E1}" destId="{CC3E1A04-9AF8-4799-BB28-37FD1D3A442A}" srcOrd="0" destOrd="0" presId="urn:microsoft.com/office/officeart/2011/layout/HexagonRadial"/>
    <dgm:cxn modelId="{70FE2756-3E60-4F64-BE2D-0D7F9D8D66EA}" srcId="{126F9BE9-725A-45AF-809B-E4BA0328A60E}" destId="{205C48C1-644B-4376-8D62-9F1AC232E626}" srcOrd="7" destOrd="0" parTransId="{9D70A48C-949E-4EB3-A2B7-040629D20A69}" sibTransId="{981E7E93-484A-4BDA-9C7E-F8FF7241F439}"/>
    <dgm:cxn modelId="{E2FCE959-30AE-4885-91BA-918A982099ED}" type="presOf" srcId="{126F9BE9-725A-45AF-809B-E4BA0328A60E}" destId="{8B454FC7-670B-407B-801A-12E0E7CE82FA}" srcOrd="0" destOrd="0" presId="urn:microsoft.com/office/officeart/2011/layout/HexagonRadial"/>
    <dgm:cxn modelId="{DFC60C5A-F0E6-4C56-94B5-1EDD162CEDE7}" type="presOf" srcId="{BA3BF13E-C9A0-4C8F-B4BF-AB38A715F3D5}" destId="{57A62EF4-879D-4139-9FEF-98FE3FE63DAC}" srcOrd="0" destOrd="0" presId="urn:microsoft.com/office/officeart/2011/layout/HexagonRadial"/>
    <dgm:cxn modelId="{45C8DE7E-CA23-49C9-B0C7-03CE7169EB6A}" type="presOf" srcId="{9B615F4A-B180-4672-9505-89FCBCD5BC34}" destId="{79DF2170-E928-498A-9D30-877E6FC96D2A}" srcOrd="0" destOrd="0" presId="urn:microsoft.com/office/officeart/2011/layout/HexagonRadial"/>
    <dgm:cxn modelId="{56938F87-C9A1-4A0C-86B5-3B4C106BAEE7}" srcId="{126F9BE9-725A-45AF-809B-E4BA0328A60E}" destId="{5222B699-06EB-46FD-B0FA-34DB53E2ACE7}" srcOrd="6" destOrd="0" parTransId="{BB1500C9-3274-4BA1-BEFD-E4A203FA4B51}" sibTransId="{29D2977E-EBC2-45C2-854F-2763B7B5AC39}"/>
    <dgm:cxn modelId="{3A339F94-8738-441B-824C-0C13EBA73CC0}" srcId="{126F9BE9-725A-45AF-809B-E4BA0328A60E}" destId="{6EA54EC5-265E-405D-ACE5-5CFDBCBEF1D2}" srcOrd="1" destOrd="0" parTransId="{97503C02-4A9C-4D7F-9A2F-E59213C4F265}" sibTransId="{62220FA6-D0A3-42C7-B3E7-59BDE19F948D}"/>
    <dgm:cxn modelId="{5CAED9AF-C3D1-40A2-86B1-F8BB7D415966}" srcId="{9B615F4A-B180-4672-9505-89FCBCD5BC34}" destId="{126F9BE9-725A-45AF-809B-E4BA0328A60E}" srcOrd="0" destOrd="0" parTransId="{77DFBE94-11C1-41A4-B0A9-0A983D646F72}" sibTransId="{FE141D4D-5EC7-4AF4-90AE-5D8EEFC9E6D4}"/>
    <dgm:cxn modelId="{4C2BC0BA-0DB8-4F87-906A-5DC52EEDF778}" srcId="{126F9BE9-725A-45AF-809B-E4BA0328A60E}" destId="{82F2E00F-0D29-4BF9-B191-D95FB0DBA8E1}" srcOrd="2" destOrd="0" parTransId="{EC7306B8-B2BC-4E90-9610-B2F5ED96255B}" sibTransId="{3FFE5F23-982D-432D-9A50-A2E2A9083863}"/>
    <dgm:cxn modelId="{7DC83BC0-DFAB-400B-A06F-2EA4B437F2DC}" srcId="{126F9BE9-725A-45AF-809B-E4BA0328A60E}" destId="{EF3B3531-851A-4504-8305-6679F0CEB0E6}" srcOrd="8" destOrd="0" parTransId="{D9EFE5EA-94C2-4FEA-8F8F-06C476692E2B}" sibTransId="{93B205E1-CA11-451F-B209-F1449794DD4D}"/>
    <dgm:cxn modelId="{579E60C3-B36E-4988-81B4-AD166113AADB}" srcId="{126F9BE9-725A-45AF-809B-E4BA0328A60E}" destId="{3CFB903C-3D3F-405E-9DEA-2EB7987A44AA}" srcOrd="4" destOrd="0" parTransId="{33914172-CBE8-4007-98E7-3A236EAD3667}" sibTransId="{73E0602F-0227-4A59-8DF3-5720F3B0033F}"/>
    <dgm:cxn modelId="{7FEBA1C6-753F-4137-B1DA-24227D03BC03}" type="presOf" srcId="{DC597914-1A39-47B0-8FCC-737A0F486CC5}" destId="{E988F7D9-C892-4A51-9C4B-588D7C18B6E9}" srcOrd="0" destOrd="0" presId="urn:microsoft.com/office/officeart/2011/layout/HexagonRadial"/>
    <dgm:cxn modelId="{3728EBE5-D7A0-4C02-A03E-EDBFA6F29FCF}" type="presOf" srcId="{D02F2E72-A8B0-4516-A06F-B50CC4A0E003}" destId="{2ACF038E-AB99-4B3B-B1B0-6C696B967F11}" srcOrd="0" destOrd="0" presId="urn:microsoft.com/office/officeart/2011/layout/HexagonRadial"/>
    <dgm:cxn modelId="{560EE2E7-33A1-4008-81B4-02230AB155FE}" srcId="{126F9BE9-725A-45AF-809B-E4BA0328A60E}" destId="{BA3BF13E-C9A0-4C8F-B4BF-AB38A715F3D5}" srcOrd="3" destOrd="0" parTransId="{F8656E50-0D26-43E3-AACC-CBE109CFFA5B}" sibTransId="{F3DB34B4-D2F8-4C19-8E82-E4C7C5B79D84}"/>
    <dgm:cxn modelId="{461A7AF5-3C06-4D57-A6A5-0B949103957F}" srcId="{126F9BE9-725A-45AF-809B-E4BA0328A60E}" destId="{04546CFE-FA7D-4518-B586-E0332BD34818}" srcOrd="9" destOrd="0" parTransId="{256B9336-378E-4CCA-BA92-D2EE8E24230B}" sibTransId="{C9699EB6-3390-40E0-AB48-1B25863C0302}"/>
    <dgm:cxn modelId="{64EAF1FE-8A4B-460D-9BC2-966703E57ACA}" type="presOf" srcId="{6EA54EC5-265E-405D-ACE5-5CFDBCBEF1D2}" destId="{2B2AA4AA-DA85-4538-BCD7-F0323EB445BD}" srcOrd="0" destOrd="0" presId="urn:microsoft.com/office/officeart/2011/layout/HexagonRadial"/>
    <dgm:cxn modelId="{645B6C60-E915-457B-954B-943184E63B6E}" type="presParOf" srcId="{79DF2170-E928-498A-9D30-877E6FC96D2A}" destId="{8B454FC7-670B-407B-801A-12E0E7CE82FA}" srcOrd="0" destOrd="0" presId="urn:microsoft.com/office/officeart/2011/layout/HexagonRadial"/>
    <dgm:cxn modelId="{A90AA9E7-B600-4C6E-881B-243FEFCBB9EA}" type="presParOf" srcId="{79DF2170-E928-498A-9D30-877E6FC96D2A}" destId="{084B9E28-E8DA-416A-AB69-6DA052AB6510}" srcOrd="1" destOrd="0" presId="urn:microsoft.com/office/officeart/2011/layout/HexagonRadial"/>
    <dgm:cxn modelId="{D6AE9436-822C-4C8D-A481-3FCB70C8E366}" type="presParOf" srcId="{084B9E28-E8DA-416A-AB69-6DA052AB6510}" destId="{A499F619-6C03-40BA-9DF9-C7BD8D31E5F4}" srcOrd="0" destOrd="0" presId="urn:microsoft.com/office/officeart/2011/layout/HexagonRadial"/>
    <dgm:cxn modelId="{418743A4-72FC-4096-ABFD-81FE5EF4194E}" type="presParOf" srcId="{79DF2170-E928-498A-9D30-877E6FC96D2A}" destId="{E988F7D9-C892-4A51-9C4B-588D7C18B6E9}" srcOrd="2" destOrd="0" presId="urn:microsoft.com/office/officeart/2011/layout/HexagonRadial"/>
    <dgm:cxn modelId="{6EF730EC-5B7F-4011-AE28-59CD13A1E266}" type="presParOf" srcId="{79DF2170-E928-498A-9D30-877E6FC96D2A}" destId="{ABDBC8BC-D2A1-4B66-8992-A70506FBF79C}" srcOrd="3" destOrd="0" presId="urn:microsoft.com/office/officeart/2011/layout/HexagonRadial"/>
    <dgm:cxn modelId="{7FAA02ED-BF98-4148-9A22-5E8664281D61}" type="presParOf" srcId="{ABDBC8BC-D2A1-4B66-8992-A70506FBF79C}" destId="{2804B504-E956-47F8-AE53-A0A4E5525C56}" srcOrd="0" destOrd="0" presId="urn:microsoft.com/office/officeart/2011/layout/HexagonRadial"/>
    <dgm:cxn modelId="{779C4B15-AC28-4305-8A10-CB5BCCB845B0}" type="presParOf" srcId="{79DF2170-E928-498A-9D30-877E6FC96D2A}" destId="{2B2AA4AA-DA85-4538-BCD7-F0323EB445BD}" srcOrd="4" destOrd="0" presId="urn:microsoft.com/office/officeart/2011/layout/HexagonRadial"/>
    <dgm:cxn modelId="{51925541-C6CA-4EDD-B91C-08F2FE516639}" type="presParOf" srcId="{79DF2170-E928-498A-9D30-877E6FC96D2A}" destId="{6A2211D6-23AA-4833-8770-CE60D6FF99F3}" srcOrd="5" destOrd="0" presId="urn:microsoft.com/office/officeart/2011/layout/HexagonRadial"/>
    <dgm:cxn modelId="{52AEEAC9-4187-41B2-92E7-D27EE1B44C0E}" type="presParOf" srcId="{6A2211D6-23AA-4833-8770-CE60D6FF99F3}" destId="{DD7465A4-12EF-4BD7-A663-146D3C4E9E60}" srcOrd="0" destOrd="0" presId="urn:microsoft.com/office/officeart/2011/layout/HexagonRadial"/>
    <dgm:cxn modelId="{5B431722-D17D-4B8C-9E90-68D821E625F7}" type="presParOf" srcId="{79DF2170-E928-498A-9D30-877E6FC96D2A}" destId="{CC3E1A04-9AF8-4799-BB28-37FD1D3A442A}" srcOrd="6" destOrd="0" presId="urn:microsoft.com/office/officeart/2011/layout/HexagonRadial"/>
    <dgm:cxn modelId="{FC417D43-B0A1-462A-8A17-B299CEA6305B}" type="presParOf" srcId="{79DF2170-E928-498A-9D30-877E6FC96D2A}" destId="{8F9BCD0C-45E0-48F6-864A-8E34D301D70D}" srcOrd="7" destOrd="0" presId="urn:microsoft.com/office/officeart/2011/layout/HexagonRadial"/>
    <dgm:cxn modelId="{7D048B96-A41E-47FC-998D-5A6CD7783908}" type="presParOf" srcId="{8F9BCD0C-45E0-48F6-864A-8E34D301D70D}" destId="{F257DC72-D7C7-4959-B300-7299E40C8A90}" srcOrd="0" destOrd="0" presId="urn:microsoft.com/office/officeart/2011/layout/HexagonRadial"/>
    <dgm:cxn modelId="{3E093D4E-AA95-4961-932E-1E260CFD78CB}" type="presParOf" srcId="{79DF2170-E928-498A-9D30-877E6FC96D2A}" destId="{57A62EF4-879D-4139-9FEF-98FE3FE63DAC}" srcOrd="8" destOrd="0" presId="urn:microsoft.com/office/officeart/2011/layout/HexagonRadial"/>
    <dgm:cxn modelId="{509B011B-7D66-463F-993B-AAE3938367FE}" type="presParOf" srcId="{79DF2170-E928-498A-9D30-877E6FC96D2A}" destId="{E84521EC-4B29-4B24-8797-42CDAF374A1F}" srcOrd="9" destOrd="0" presId="urn:microsoft.com/office/officeart/2011/layout/HexagonRadial"/>
    <dgm:cxn modelId="{51DC1ED0-3705-4483-BA73-EB30F740DB72}" type="presParOf" srcId="{E84521EC-4B29-4B24-8797-42CDAF374A1F}" destId="{0D857B45-7039-4836-B95A-B202B7B70DFB}" srcOrd="0" destOrd="0" presId="urn:microsoft.com/office/officeart/2011/layout/HexagonRadial"/>
    <dgm:cxn modelId="{F534104E-9374-435B-9839-E57E6420970A}" type="presParOf" srcId="{79DF2170-E928-498A-9D30-877E6FC96D2A}" destId="{50653306-79B0-4A48-BDF8-0A04EE292671}" srcOrd="10" destOrd="0" presId="urn:microsoft.com/office/officeart/2011/layout/HexagonRadial"/>
    <dgm:cxn modelId="{0FE3AA14-BE12-41E1-B313-4261BDB37F6E}" type="presParOf" srcId="{79DF2170-E928-498A-9D30-877E6FC96D2A}" destId="{72C1A907-EBD9-48B6-B459-4FF7C0C1353C}" srcOrd="11" destOrd="0" presId="urn:microsoft.com/office/officeart/2011/layout/HexagonRadial"/>
    <dgm:cxn modelId="{AFBDDFC8-07A1-46C8-A6DD-A88F60FF424D}" type="presParOf" srcId="{72C1A907-EBD9-48B6-B459-4FF7C0C1353C}" destId="{8B4BF789-649E-4695-826A-7943CD93F5A8}" srcOrd="0" destOrd="0" presId="urn:microsoft.com/office/officeart/2011/layout/HexagonRadial"/>
    <dgm:cxn modelId="{D60A8822-A80D-4577-96C6-90E1E4F2E6FF}" type="presParOf" srcId="{79DF2170-E928-498A-9D30-877E6FC96D2A}" destId="{2ACF038E-AB99-4B3B-B1B0-6C696B967F11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615F4A-B180-4672-9505-89FCBCD5BC34}" type="doc">
      <dgm:prSet loTypeId="urn:microsoft.com/office/officeart/2011/layout/HexagonRadial" loCatId="cycle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126F9BE9-725A-45AF-809B-E4BA0328A60E}">
      <dgm:prSet phldrT="[Text]"/>
      <dgm:spPr/>
      <dgm:t>
        <a:bodyPr/>
        <a:lstStyle/>
        <a:p>
          <a:r>
            <a:rPr lang="en-US" dirty="0"/>
            <a:t>Impression</a:t>
          </a:r>
        </a:p>
      </dgm:t>
    </dgm:pt>
    <dgm:pt modelId="{77DFBE94-11C1-41A4-B0A9-0A983D646F72}" type="parTrans" cxnId="{5CAED9AF-C3D1-40A2-86B1-F8BB7D415966}">
      <dgm:prSet/>
      <dgm:spPr/>
      <dgm:t>
        <a:bodyPr/>
        <a:lstStyle/>
        <a:p>
          <a:endParaRPr lang="en-US"/>
        </a:p>
      </dgm:t>
    </dgm:pt>
    <dgm:pt modelId="{FE141D4D-5EC7-4AF4-90AE-5D8EEFC9E6D4}" type="sibTrans" cxnId="{5CAED9AF-C3D1-40A2-86B1-F8BB7D415966}">
      <dgm:prSet/>
      <dgm:spPr/>
      <dgm:t>
        <a:bodyPr/>
        <a:lstStyle/>
        <a:p>
          <a:endParaRPr lang="en-US"/>
        </a:p>
      </dgm:t>
    </dgm:pt>
    <dgm:pt modelId="{DC597914-1A39-47B0-8FCC-737A0F486CC5}">
      <dgm:prSet phldrT="[Text]"/>
      <dgm:spPr/>
      <dgm:t>
        <a:bodyPr/>
        <a:lstStyle/>
        <a:p>
          <a:r>
            <a:rPr lang="en-US" dirty="0"/>
            <a:t>Trait 1</a:t>
          </a:r>
        </a:p>
      </dgm:t>
    </dgm:pt>
    <dgm:pt modelId="{258A84B5-F1DD-4C2B-BFDF-A1BB613E49D7}" type="parTrans" cxnId="{50681A11-93D7-46A9-8365-0155D0B3EA63}">
      <dgm:prSet/>
      <dgm:spPr/>
      <dgm:t>
        <a:bodyPr/>
        <a:lstStyle/>
        <a:p>
          <a:endParaRPr lang="en-US"/>
        </a:p>
      </dgm:t>
    </dgm:pt>
    <dgm:pt modelId="{A41FC575-249B-47BF-844E-8D464349C28C}" type="sibTrans" cxnId="{50681A11-93D7-46A9-8365-0155D0B3EA63}">
      <dgm:prSet/>
      <dgm:spPr/>
      <dgm:t>
        <a:bodyPr/>
        <a:lstStyle/>
        <a:p>
          <a:endParaRPr lang="en-US"/>
        </a:p>
      </dgm:t>
    </dgm:pt>
    <dgm:pt modelId="{6EA54EC5-265E-405D-ACE5-5CFDBCBEF1D2}">
      <dgm:prSet phldrT="[Text]"/>
      <dgm:spPr/>
      <dgm:t>
        <a:bodyPr/>
        <a:lstStyle/>
        <a:p>
          <a:r>
            <a:rPr lang="en-US" dirty="0"/>
            <a:t>Trait 2</a:t>
          </a:r>
        </a:p>
      </dgm:t>
    </dgm:pt>
    <dgm:pt modelId="{97503C02-4A9C-4D7F-9A2F-E59213C4F265}" type="parTrans" cxnId="{3A339F94-8738-441B-824C-0C13EBA73CC0}">
      <dgm:prSet/>
      <dgm:spPr/>
      <dgm:t>
        <a:bodyPr/>
        <a:lstStyle/>
        <a:p>
          <a:endParaRPr lang="en-US"/>
        </a:p>
      </dgm:t>
    </dgm:pt>
    <dgm:pt modelId="{62220FA6-D0A3-42C7-B3E7-59BDE19F948D}" type="sibTrans" cxnId="{3A339F94-8738-441B-824C-0C13EBA73CC0}">
      <dgm:prSet/>
      <dgm:spPr/>
      <dgm:t>
        <a:bodyPr/>
        <a:lstStyle/>
        <a:p>
          <a:endParaRPr lang="en-US"/>
        </a:p>
      </dgm:t>
    </dgm:pt>
    <dgm:pt modelId="{205C48C1-644B-4376-8D62-9F1AC232E626}">
      <dgm:prSet phldrT="[Text]" phldr="1"/>
      <dgm:spPr/>
      <dgm:t>
        <a:bodyPr/>
        <a:lstStyle/>
        <a:p>
          <a:endParaRPr lang="en-US"/>
        </a:p>
      </dgm:t>
    </dgm:pt>
    <dgm:pt modelId="{9D70A48C-949E-4EB3-A2B7-040629D20A69}" type="parTrans" cxnId="{70FE2756-3E60-4F64-BE2D-0D7F9D8D66EA}">
      <dgm:prSet/>
      <dgm:spPr/>
      <dgm:t>
        <a:bodyPr/>
        <a:lstStyle/>
        <a:p>
          <a:endParaRPr lang="en-US"/>
        </a:p>
      </dgm:t>
    </dgm:pt>
    <dgm:pt modelId="{981E7E93-484A-4BDA-9C7E-F8FF7241F439}" type="sibTrans" cxnId="{70FE2756-3E60-4F64-BE2D-0D7F9D8D66EA}">
      <dgm:prSet/>
      <dgm:spPr/>
      <dgm:t>
        <a:bodyPr/>
        <a:lstStyle/>
        <a:p>
          <a:endParaRPr lang="en-US"/>
        </a:p>
      </dgm:t>
    </dgm:pt>
    <dgm:pt modelId="{EF3B3531-851A-4504-8305-6679F0CEB0E6}">
      <dgm:prSet phldrT="[Text]" phldr="1"/>
      <dgm:spPr/>
      <dgm:t>
        <a:bodyPr/>
        <a:lstStyle/>
        <a:p>
          <a:endParaRPr lang="en-US"/>
        </a:p>
      </dgm:t>
    </dgm:pt>
    <dgm:pt modelId="{D9EFE5EA-94C2-4FEA-8F8F-06C476692E2B}" type="parTrans" cxnId="{7DC83BC0-DFAB-400B-A06F-2EA4B437F2DC}">
      <dgm:prSet/>
      <dgm:spPr/>
      <dgm:t>
        <a:bodyPr/>
        <a:lstStyle/>
        <a:p>
          <a:endParaRPr lang="en-US"/>
        </a:p>
      </dgm:t>
    </dgm:pt>
    <dgm:pt modelId="{93B205E1-CA11-451F-B209-F1449794DD4D}" type="sibTrans" cxnId="{7DC83BC0-DFAB-400B-A06F-2EA4B437F2DC}">
      <dgm:prSet/>
      <dgm:spPr/>
      <dgm:t>
        <a:bodyPr/>
        <a:lstStyle/>
        <a:p>
          <a:endParaRPr lang="en-US"/>
        </a:p>
      </dgm:t>
    </dgm:pt>
    <dgm:pt modelId="{04546CFE-FA7D-4518-B586-E0332BD34818}">
      <dgm:prSet phldrT="[Text]" phldr="1"/>
      <dgm:spPr/>
      <dgm:t>
        <a:bodyPr/>
        <a:lstStyle/>
        <a:p>
          <a:endParaRPr lang="en-US"/>
        </a:p>
      </dgm:t>
    </dgm:pt>
    <dgm:pt modelId="{256B9336-378E-4CCA-BA92-D2EE8E24230B}" type="parTrans" cxnId="{461A7AF5-3C06-4D57-A6A5-0B949103957F}">
      <dgm:prSet/>
      <dgm:spPr/>
      <dgm:t>
        <a:bodyPr/>
        <a:lstStyle/>
        <a:p>
          <a:endParaRPr lang="en-US"/>
        </a:p>
      </dgm:t>
    </dgm:pt>
    <dgm:pt modelId="{C9699EB6-3390-40E0-AB48-1B25863C0302}" type="sibTrans" cxnId="{461A7AF5-3C06-4D57-A6A5-0B949103957F}">
      <dgm:prSet/>
      <dgm:spPr/>
      <dgm:t>
        <a:bodyPr/>
        <a:lstStyle/>
        <a:p>
          <a:endParaRPr lang="en-US"/>
        </a:p>
      </dgm:t>
    </dgm:pt>
    <dgm:pt modelId="{981FD731-AC49-4026-B64A-9A749CA6CEB9}">
      <dgm:prSet phldrT="[Text]"/>
      <dgm:spPr/>
      <dgm:t>
        <a:bodyPr/>
        <a:lstStyle/>
        <a:p>
          <a:endParaRPr lang="en-US"/>
        </a:p>
      </dgm:t>
    </dgm:pt>
    <dgm:pt modelId="{DF24E027-2195-4239-BFF1-8B16041B1698}" type="parTrans" cxnId="{1C8CF211-38F2-4689-A395-649BE6B42EB9}">
      <dgm:prSet/>
      <dgm:spPr/>
      <dgm:t>
        <a:bodyPr/>
        <a:lstStyle/>
        <a:p>
          <a:endParaRPr lang="en-US"/>
        </a:p>
      </dgm:t>
    </dgm:pt>
    <dgm:pt modelId="{FF17F2BA-2053-4082-9870-1DAC1A414B30}" type="sibTrans" cxnId="{1C8CF211-38F2-4689-A395-649BE6B42EB9}">
      <dgm:prSet/>
      <dgm:spPr/>
      <dgm:t>
        <a:bodyPr/>
        <a:lstStyle/>
        <a:p>
          <a:endParaRPr lang="en-US"/>
        </a:p>
      </dgm:t>
    </dgm:pt>
    <dgm:pt modelId="{82F2E00F-0D29-4BF9-B191-D95FB0DBA8E1}">
      <dgm:prSet phldrT="[Text]" custT="1"/>
      <dgm:spPr/>
      <dgm:t>
        <a:bodyPr/>
        <a:lstStyle/>
        <a:p>
          <a:r>
            <a:rPr lang="en-US" sz="1800" b="1" baseline="0" dirty="0">
              <a:solidFill>
                <a:schemeClr val="tx1"/>
              </a:solidFill>
            </a:rPr>
            <a:t>TRAIT</a:t>
          </a:r>
          <a:r>
            <a:rPr lang="en-US" sz="2800" b="1" baseline="0" dirty="0">
              <a:solidFill>
                <a:schemeClr val="tx1"/>
              </a:solidFill>
            </a:rPr>
            <a:t> 3</a:t>
          </a:r>
        </a:p>
      </dgm:t>
    </dgm:pt>
    <dgm:pt modelId="{EC7306B8-B2BC-4E90-9610-B2F5ED96255B}" type="parTrans" cxnId="{4C2BC0BA-0DB8-4F87-906A-5DC52EEDF778}">
      <dgm:prSet/>
      <dgm:spPr/>
      <dgm:t>
        <a:bodyPr/>
        <a:lstStyle/>
        <a:p>
          <a:endParaRPr lang="en-US"/>
        </a:p>
      </dgm:t>
    </dgm:pt>
    <dgm:pt modelId="{3FFE5F23-982D-432D-9A50-A2E2A9083863}" type="sibTrans" cxnId="{4C2BC0BA-0DB8-4F87-906A-5DC52EEDF778}">
      <dgm:prSet/>
      <dgm:spPr/>
      <dgm:t>
        <a:bodyPr/>
        <a:lstStyle/>
        <a:p>
          <a:endParaRPr lang="en-US"/>
        </a:p>
      </dgm:t>
    </dgm:pt>
    <dgm:pt modelId="{BA3BF13E-C9A0-4C8F-B4BF-AB38A715F3D5}">
      <dgm:prSet phldrT="[Text]"/>
      <dgm:spPr/>
      <dgm:t>
        <a:bodyPr/>
        <a:lstStyle/>
        <a:p>
          <a:r>
            <a:rPr lang="en-US" dirty="0"/>
            <a:t>Trait 4</a:t>
          </a:r>
        </a:p>
      </dgm:t>
    </dgm:pt>
    <dgm:pt modelId="{F8656E50-0D26-43E3-AACC-CBE109CFFA5B}" type="parTrans" cxnId="{560EE2E7-33A1-4008-81B4-02230AB155FE}">
      <dgm:prSet/>
      <dgm:spPr/>
      <dgm:t>
        <a:bodyPr/>
        <a:lstStyle/>
        <a:p>
          <a:endParaRPr lang="en-US"/>
        </a:p>
      </dgm:t>
    </dgm:pt>
    <dgm:pt modelId="{F3DB34B4-D2F8-4C19-8E82-E4C7C5B79D84}" type="sibTrans" cxnId="{560EE2E7-33A1-4008-81B4-02230AB155FE}">
      <dgm:prSet/>
      <dgm:spPr/>
      <dgm:t>
        <a:bodyPr/>
        <a:lstStyle/>
        <a:p>
          <a:endParaRPr lang="en-US"/>
        </a:p>
      </dgm:t>
    </dgm:pt>
    <dgm:pt modelId="{3CFB903C-3D3F-405E-9DEA-2EB7987A44AA}">
      <dgm:prSet phldrT="[Text]"/>
      <dgm:spPr/>
      <dgm:t>
        <a:bodyPr/>
        <a:lstStyle/>
        <a:p>
          <a:r>
            <a:rPr lang="en-US" dirty="0"/>
            <a:t>Trait 5</a:t>
          </a:r>
        </a:p>
      </dgm:t>
    </dgm:pt>
    <dgm:pt modelId="{33914172-CBE8-4007-98E7-3A236EAD3667}" type="parTrans" cxnId="{579E60C3-B36E-4988-81B4-AD166113AADB}">
      <dgm:prSet/>
      <dgm:spPr/>
      <dgm:t>
        <a:bodyPr/>
        <a:lstStyle/>
        <a:p>
          <a:endParaRPr lang="en-US"/>
        </a:p>
      </dgm:t>
    </dgm:pt>
    <dgm:pt modelId="{73E0602F-0227-4A59-8DF3-5720F3B0033F}" type="sibTrans" cxnId="{579E60C3-B36E-4988-81B4-AD166113AADB}">
      <dgm:prSet/>
      <dgm:spPr/>
      <dgm:t>
        <a:bodyPr/>
        <a:lstStyle/>
        <a:p>
          <a:endParaRPr lang="en-US"/>
        </a:p>
      </dgm:t>
    </dgm:pt>
    <dgm:pt modelId="{D02F2E72-A8B0-4516-A06F-B50CC4A0E003}">
      <dgm:prSet phldrT="[Text]"/>
      <dgm:spPr/>
      <dgm:t>
        <a:bodyPr/>
        <a:lstStyle/>
        <a:p>
          <a:r>
            <a:rPr lang="en-US" dirty="0"/>
            <a:t>Trait 6</a:t>
          </a:r>
        </a:p>
      </dgm:t>
    </dgm:pt>
    <dgm:pt modelId="{8718A35F-D9D8-452F-AC7D-6F9F34F48EF4}" type="parTrans" cxnId="{52735100-4948-4312-9C93-77544961E758}">
      <dgm:prSet/>
      <dgm:spPr/>
      <dgm:t>
        <a:bodyPr/>
        <a:lstStyle/>
        <a:p>
          <a:endParaRPr lang="en-US"/>
        </a:p>
      </dgm:t>
    </dgm:pt>
    <dgm:pt modelId="{0ABC46EF-66CE-4B33-AD32-99D8F27DCC96}" type="sibTrans" cxnId="{52735100-4948-4312-9C93-77544961E758}">
      <dgm:prSet/>
      <dgm:spPr/>
      <dgm:t>
        <a:bodyPr/>
        <a:lstStyle/>
        <a:p>
          <a:endParaRPr lang="en-US"/>
        </a:p>
      </dgm:t>
    </dgm:pt>
    <dgm:pt modelId="{79DF2170-E928-498A-9D30-877E6FC96D2A}" type="pres">
      <dgm:prSet presAssocID="{9B615F4A-B180-4672-9505-89FCBCD5BC3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B454FC7-670B-407B-801A-12E0E7CE82FA}" type="pres">
      <dgm:prSet presAssocID="{126F9BE9-725A-45AF-809B-E4BA0328A60E}" presName="Parent" presStyleLbl="node0" presStyleIdx="0" presStyleCnt="1" custLinFactNeighborX="5419" custLinFactNeighborY="-3165">
        <dgm:presLayoutVars>
          <dgm:chMax val="6"/>
          <dgm:chPref val="6"/>
        </dgm:presLayoutVars>
      </dgm:prSet>
      <dgm:spPr/>
    </dgm:pt>
    <dgm:pt modelId="{084B9E28-E8DA-416A-AB69-6DA052AB6510}" type="pres">
      <dgm:prSet presAssocID="{DC597914-1A39-47B0-8FCC-737A0F486CC5}" presName="Accent1" presStyleCnt="0"/>
      <dgm:spPr/>
    </dgm:pt>
    <dgm:pt modelId="{A499F619-6C03-40BA-9DF9-C7BD8D31E5F4}" type="pres">
      <dgm:prSet presAssocID="{DC597914-1A39-47B0-8FCC-737A0F486CC5}" presName="Accent" presStyleLbl="bgShp" presStyleIdx="0" presStyleCnt="6"/>
      <dgm:spPr/>
    </dgm:pt>
    <dgm:pt modelId="{E988F7D9-C892-4A51-9C4B-588D7C18B6E9}" type="pres">
      <dgm:prSet presAssocID="{DC597914-1A39-47B0-8FCC-737A0F486CC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BDBC8BC-D2A1-4B66-8992-A70506FBF79C}" type="pres">
      <dgm:prSet presAssocID="{6EA54EC5-265E-405D-ACE5-5CFDBCBEF1D2}" presName="Accent2" presStyleCnt="0"/>
      <dgm:spPr/>
    </dgm:pt>
    <dgm:pt modelId="{2804B504-E956-47F8-AE53-A0A4E5525C56}" type="pres">
      <dgm:prSet presAssocID="{6EA54EC5-265E-405D-ACE5-5CFDBCBEF1D2}" presName="Accent" presStyleLbl="bgShp" presStyleIdx="1" presStyleCnt="6"/>
      <dgm:spPr/>
    </dgm:pt>
    <dgm:pt modelId="{2B2AA4AA-DA85-4538-BCD7-F0323EB445BD}" type="pres">
      <dgm:prSet presAssocID="{6EA54EC5-265E-405D-ACE5-5CFDBCBEF1D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A2211D6-23AA-4833-8770-CE60D6FF99F3}" type="pres">
      <dgm:prSet presAssocID="{82F2E00F-0D29-4BF9-B191-D95FB0DBA8E1}" presName="Accent3" presStyleCnt="0"/>
      <dgm:spPr/>
    </dgm:pt>
    <dgm:pt modelId="{DD7465A4-12EF-4BD7-A663-146D3C4E9E60}" type="pres">
      <dgm:prSet presAssocID="{82F2E00F-0D29-4BF9-B191-D95FB0DBA8E1}" presName="Accent" presStyleLbl="bgShp" presStyleIdx="2" presStyleCnt="6"/>
      <dgm:spPr/>
    </dgm:pt>
    <dgm:pt modelId="{CC3E1A04-9AF8-4799-BB28-37FD1D3A442A}" type="pres">
      <dgm:prSet presAssocID="{82F2E00F-0D29-4BF9-B191-D95FB0DBA8E1}" presName="Child3" presStyleLbl="node1" presStyleIdx="2" presStyleCnt="6" custScaleX="155600" custScaleY="131406" custLinFactX="20816" custLinFactNeighborX="100000" custLinFactNeighborY="45561">
        <dgm:presLayoutVars>
          <dgm:chMax val="0"/>
          <dgm:chPref val="0"/>
          <dgm:bulletEnabled val="1"/>
        </dgm:presLayoutVars>
      </dgm:prSet>
      <dgm:spPr/>
    </dgm:pt>
    <dgm:pt modelId="{8F9BCD0C-45E0-48F6-864A-8E34D301D70D}" type="pres">
      <dgm:prSet presAssocID="{BA3BF13E-C9A0-4C8F-B4BF-AB38A715F3D5}" presName="Accent4" presStyleCnt="0"/>
      <dgm:spPr/>
    </dgm:pt>
    <dgm:pt modelId="{F257DC72-D7C7-4959-B300-7299E40C8A90}" type="pres">
      <dgm:prSet presAssocID="{BA3BF13E-C9A0-4C8F-B4BF-AB38A715F3D5}" presName="Accent" presStyleLbl="bgShp" presStyleIdx="3" presStyleCnt="6"/>
      <dgm:spPr/>
    </dgm:pt>
    <dgm:pt modelId="{57A62EF4-879D-4139-9FEF-98FE3FE63DAC}" type="pres">
      <dgm:prSet presAssocID="{BA3BF13E-C9A0-4C8F-B4BF-AB38A715F3D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84521EC-4B29-4B24-8797-42CDAF374A1F}" type="pres">
      <dgm:prSet presAssocID="{3CFB903C-3D3F-405E-9DEA-2EB7987A44AA}" presName="Accent5" presStyleCnt="0"/>
      <dgm:spPr/>
    </dgm:pt>
    <dgm:pt modelId="{0D857B45-7039-4836-B95A-B202B7B70DFB}" type="pres">
      <dgm:prSet presAssocID="{3CFB903C-3D3F-405E-9DEA-2EB7987A44AA}" presName="Accent" presStyleLbl="bgShp" presStyleIdx="4" presStyleCnt="6"/>
      <dgm:spPr/>
    </dgm:pt>
    <dgm:pt modelId="{50653306-79B0-4A48-BDF8-0A04EE292671}" type="pres">
      <dgm:prSet presAssocID="{3CFB903C-3D3F-405E-9DEA-2EB7987A44A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2C1A907-EBD9-48B6-B459-4FF7C0C1353C}" type="pres">
      <dgm:prSet presAssocID="{D02F2E72-A8B0-4516-A06F-B50CC4A0E003}" presName="Accent6" presStyleCnt="0"/>
      <dgm:spPr/>
    </dgm:pt>
    <dgm:pt modelId="{8B4BF789-649E-4695-826A-7943CD93F5A8}" type="pres">
      <dgm:prSet presAssocID="{D02F2E72-A8B0-4516-A06F-B50CC4A0E003}" presName="Accent" presStyleLbl="bgShp" presStyleIdx="5" presStyleCnt="6"/>
      <dgm:spPr/>
    </dgm:pt>
    <dgm:pt modelId="{2ACF038E-AB99-4B3B-B1B0-6C696B967F11}" type="pres">
      <dgm:prSet presAssocID="{D02F2E72-A8B0-4516-A06F-B50CC4A0E00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52735100-4948-4312-9C93-77544961E758}" srcId="{126F9BE9-725A-45AF-809B-E4BA0328A60E}" destId="{D02F2E72-A8B0-4516-A06F-B50CC4A0E003}" srcOrd="5" destOrd="0" parTransId="{8718A35F-D9D8-452F-AC7D-6F9F34F48EF4}" sibTransId="{0ABC46EF-66CE-4B33-AD32-99D8F27DCC96}"/>
    <dgm:cxn modelId="{50681A11-93D7-46A9-8365-0155D0B3EA63}" srcId="{126F9BE9-725A-45AF-809B-E4BA0328A60E}" destId="{DC597914-1A39-47B0-8FCC-737A0F486CC5}" srcOrd="0" destOrd="0" parTransId="{258A84B5-F1DD-4C2B-BFDF-A1BB613E49D7}" sibTransId="{A41FC575-249B-47BF-844E-8D464349C28C}"/>
    <dgm:cxn modelId="{1C8CF211-38F2-4689-A395-649BE6B42EB9}" srcId="{126F9BE9-725A-45AF-809B-E4BA0328A60E}" destId="{981FD731-AC49-4026-B64A-9A749CA6CEB9}" srcOrd="9" destOrd="0" parTransId="{DF24E027-2195-4239-BFF1-8B16041B1698}" sibTransId="{FF17F2BA-2053-4082-9870-1DAC1A414B30}"/>
    <dgm:cxn modelId="{05D6EF25-007B-46BD-A36F-0A7AE89A11C3}" type="presOf" srcId="{3CFB903C-3D3F-405E-9DEA-2EB7987A44AA}" destId="{50653306-79B0-4A48-BDF8-0A04EE292671}" srcOrd="0" destOrd="0" presId="urn:microsoft.com/office/officeart/2011/layout/HexagonRadial"/>
    <dgm:cxn modelId="{1937EF47-3545-4605-AD34-C82F543B76E1}" type="presOf" srcId="{82F2E00F-0D29-4BF9-B191-D95FB0DBA8E1}" destId="{CC3E1A04-9AF8-4799-BB28-37FD1D3A442A}" srcOrd="0" destOrd="0" presId="urn:microsoft.com/office/officeart/2011/layout/HexagonRadial"/>
    <dgm:cxn modelId="{70FE2756-3E60-4F64-BE2D-0D7F9D8D66EA}" srcId="{126F9BE9-725A-45AF-809B-E4BA0328A60E}" destId="{205C48C1-644B-4376-8D62-9F1AC232E626}" srcOrd="6" destOrd="0" parTransId="{9D70A48C-949E-4EB3-A2B7-040629D20A69}" sibTransId="{981E7E93-484A-4BDA-9C7E-F8FF7241F439}"/>
    <dgm:cxn modelId="{E2FCE959-30AE-4885-91BA-918A982099ED}" type="presOf" srcId="{126F9BE9-725A-45AF-809B-E4BA0328A60E}" destId="{8B454FC7-670B-407B-801A-12E0E7CE82FA}" srcOrd="0" destOrd="0" presId="urn:microsoft.com/office/officeart/2011/layout/HexagonRadial"/>
    <dgm:cxn modelId="{DFC60C5A-F0E6-4C56-94B5-1EDD162CEDE7}" type="presOf" srcId="{BA3BF13E-C9A0-4C8F-B4BF-AB38A715F3D5}" destId="{57A62EF4-879D-4139-9FEF-98FE3FE63DAC}" srcOrd="0" destOrd="0" presId="urn:microsoft.com/office/officeart/2011/layout/HexagonRadial"/>
    <dgm:cxn modelId="{45C8DE7E-CA23-49C9-B0C7-03CE7169EB6A}" type="presOf" srcId="{9B615F4A-B180-4672-9505-89FCBCD5BC34}" destId="{79DF2170-E928-498A-9D30-877E6FC96D2A}" srcOrd="0" destOrd="0" presId="urn:microsoft.com/office/officeart/2011/layout/HexagonRadial"/>
    <dgm:cxn modelId="{3A339F94-8738-441B-824C-0C13EBA73CC0}" srcId="{126F9BE9-725A-45AF-809B-E4BA0328A60E}" destId="{6EA54EC5-265E-405D-ACE5-5CFDBCBEF1D2}" srcOrd="1" destOrd="0" parTransId="{97503C02-4A9C-4D7F-9A2F-E59213C4F265}" sibTransId="{62220FA6-D0A3-42C7-B3E7-59BDE19F948D}"/>
    <dgm:cxn modelId="{5CAED9AF-C3D1-40A2-86B1-F8BB7D415966}" srcId="{9B615F4A-B180-4672-9505-89FCBCD5BC34}" destId="{126F9BE9-725A-45AF-809B-E4BA0328A60E}" srcOrd="0" destOrd="0" parTransId="{77DFBE94-11C1-41A4-B0A9-0A983D646F72}" sibTransId="{FE141D4D-5EC7-4AF4-90AE-5D8EEFC9E6D4}"/>
    <dgm:cxn modelId="{4C2BC0BA-0DB8-4F87-906A-5DC52EEDF778}" srcId="{126F9BE9-725A-45AF-809B-E4BA0328A60E}" destId="{82F2E00F-0D29-4BF9-B191-D95FB0DBA8E1}" srcOrd="2" destOrd="0" parTransId="{EC7306B8-B2BC-4E90-9610-B2F5ED96255B}" sibTransId="{3FFE5F23-982D-432D-9A50-A2E2A9083863}"/>
    <dgm:cxn modelId="{7DC83BC0-DFAB-400B-A06F-2EA4B437F2DC}" srcId="{126F9BE9-725A-45AF-809B-E4BA0328A60E}" destId="{EF3B3531-851A-4504-8305-6679F0CEB0E6}" srcOrd="7" destOrd="0" parTransId="{D9EFE5EA-94C2-4FEA-8F8F-06C476692E2B}" sibTransId="{93B205E1-CA11-451F-B209-F1449794DD4D}"/>
    <dgm:cxn modelId="{579E60C3-B36E-4988-81B4-AD166113AADB}" srcId="{126F9BE9-725A-45AF-809B-E4BA0328A60E}" destId="{3CFB903C-3D3F-405E-9DEA-2EB7987A44AA}" srcOrd="4" destOrd="0" parTransId="{33914172-CBE8-4007-98E7-3A236EAD3667}" sibTransId="{73E0602F-0227-4A59-8DF3-5720F3B0033F}"/>
    <dgm:cxn modelId="{7FEBA1C6-753F-4137-B1DA-24227D03BC03}" type="presOf" srcId="{DC597914-1A39-47B0-8FCC-737A0F486CC5}" destId="{E988F7D9-C892-4A51-9C4B-588D7C18B6E9}" srcOrd="0" destOrd="0" presId="urn:microsoft.com/office/officeart/2011/layout/HexagonRadial"/>
    <dgm:cxn modelId="{3728EBE5-D7A0-4C02-A03E-EDBFA6F29FCF}" type="presOf" srcId="{D02F2E72-A8B0-4516-A06F-B50CC4A0E003}" destId="{2ACF038E-AB99-4B3B-B1B0-6C696B967F11}" srcOrd="0" destOrd="0" presId="urn:microsoft.com/office/officeart/2011/layout/HexagonRadial"/>
    <dgm:cxn modelId="{560EE2E7-33A1-4008-81B4-02230AB155FE}" srcId="{126F9BE9-725A-45AF-809B-E4BA0328A60E}" destId="{BA3BF13E-C9A0-4C8F-B4BF-AB38A715F3D5}" srcOrd="3" destOrd="0" parTransId="{F8656E50-0D26-43E3-AACC-CBE109CFFA5B}" sibTransId="{F3DB34B4-D2F8-4C19-8E82-E4C7C5B79D84}"/>
    <dgm:cxn modelId="{461A7AF5-3C06-4D57-A6A5-0B949103957F}" srcId="{126F9BE9-725A-45AF-809B-E4BA0328A60E}" destId="{04546CFE-FA7D-4518-B586-E0332BD34818}" srcOrd="8" destOrd="0" parTransId="{256B9336-378E-4CCA-BA92-D2EE8E24230B}" sibTransId="{C9699EB6-3390-40E0-AB48-1B25863C0302}"/>
    <dgm:cxn modelId="{64EAF1FE-8A4B-460D-9BC2-966703E57ACA}" type="presOf" srcId="{6EA54EC5-265E-405D-ACE5-5CFDBCBEF1D2}" destId="{2B2AA4AA-DA85-4538-BCD7-F0323EB445BD}" srcOrd="0" destOrd="0" presId="urn:microsoft.com/office/officeart/2011/layout/HexagonRadial"/>
    <dgm:cxn modelId="{645B6C60-E915-457B-954B-943184E63B6E}" type="presParOf" srcId="{79DF2170-E928-498A-9D30-877E6FC96D2A}" destId="{8B454FC7-670B-407B-801A-12E0E7CE82FA}" srcOrd="0" destOrd="0" presId="urn:microsoft.com/office/officeart/2011/layout/HexagonRadial"/>
    <dgm:cxn modelId="{A90AA9E7-B600-4C6E-881B-243FEFCBB9EA}" type="presParOf" srcId="{79DF2170-E928-498A-9D30-877E6FC96D2A}" destId="{084B9E28-E8DA-416A-AB69-6DA052AB6510}" srcOrd="1" destOrd="0" presId="urn:microsoft.com/office/officeart/2011/layout/HexagonRadial"/>
    <dgm:cxn modelId="{D6AE9436-822C-4C8D-A481-3FCB70C8E366}" type="presParOf" srcId="{084B9E28-E8DA-416A-AB69-6DA052AB6510}" destId="{A499F619-6C03-40BA-9DF9-C7BD8D31E5F4}" srcOrd="0" destOrd="0" presId="urn:microsoft.com/office/officeart/2011/layout/HexagonRadial"/>
    <dgm:cxn modelId="{418743A4-72FC-4096-ABFD-81FE5EF4194E}" type="presParOf" srcId="{79DF2170-E928-498A-9D30-877E6FC96D2A}" destId="{E988F7D9-C892-4A51-9C4B-588D7C18B6E9}" srcOrd="2" destOrd="0" presId="urn:microsoft.com/office/officeart/2011/layout/HexagonRadial"/>
    <dgm:cxn modelId="{6EF730EC-5B7F-4011-AE28-59CD13A1E266}" type="presParOf" srcId="{79DF2170-E928-498A-9D30-877E6FC96D2A}" destId="{ABDBC8BC-D2A1-4B66-8992-A70506FBF79C}" srcOrd="3" destOrd="0" presId="urn:microsoft.com/office/officeart/2011/layout/HexagonRadial"/>
    <dgm:cxn modelId="{7FAA02ED-BF98-4148-9A22-5E8664281D61}" type="presParOf" srcId="{ABDBC8BC-D2A1-4B66-8992-A70506FBF79C}" destId="{2804B504-E956-47F8-AE53-A0A4E5525C56}" srcOrd="0" destOrd="0" presId="urn:microsoft.com/office/officeart/2011/layout/HexagonRadial"/>
    <dgm:cxn modelId="{779C4B15-AC28-4305-8A10-CB5BCCB845B0}" type="presParOf" srcId="{79DF2170-E928-498A-9D30-877E6FC96D2A}" destId="{2B2AA4AA-DA85-4538-BCD7-F0323EB445BD}" srcOrd="4" destOrd="0" presId="urn:microsoft.com/office/officeart/2011/layout/HexagonRadial"/>
    <dgm:cxn modelId="{51925541-C6CA-4EDD-B91C-08F2FE516639}" type="presParOf" srcId="{79DF2170-E928-498A-9D30-877E6FC96D2A}" destId="{6A2211D6-23AA-4833-8770-CE60D6FF99F3}" srcOrd="5" destOrd="0" presId="urn:microsoft.com/office/officeart/2011/layout/HexagonRadial"/>
    <dgm:cxn modelId="{52AEEAC9-4187-41B2-92E7-D27EE1B44C0E}" type="presParOf" srcId="{6A2211D6-23AA-4833-8770-CE60D6FF99F3}" destId="{DD7465A4-12EF-4BD7-A663-146D3C4E9E60}" srcOrd="0" destOrd="0" presId="urn:microsoft.com/office/officeart/2011/layout/HexagonRadial"/>
    <dgm:cxn modelId="{5B431722-D17D-4B8C-9E90-68D821E625F7}" type="presParOf" srcId="{79DF2170-E928-498A-9D30-877E6FC96D2A}" destId="{CC3E1A04-9AF8-4799-BB28-37FD1D3A442A}" srcOrd="6" destOrd="0" presId="urn:microsoft.com/office/officeart/2011/layout/HexagonRadial"/>
    <dgm:cxn modelId="{FC417D43-B0A1-462A-8A17-B299CEA6305B}" type="presParOf" srcId="{79DF2170-E928-498A-9D30-877E6FC96D2A}" destId="{8F9BCD0C-45E0-48F6-864A-8E34D301D70D}" srcOrd="7" destOrd="0" presId="urn:microsoft.com/office/officeart/2011/layout/HexagonRadial"/>
    <dgm:cxn modelId="{7D048B96-A41E-47FC-998D-5A6CD7783908}" type="presParOf" srcId="{8F9BCD0C-45E0-48F6-864A-8E34D301D70D}" destId="{F257DC72-D7C7-4959-B300-7299E40C8A90}" srcOrd="0" destOrd="0" presId="urn:microsoft.com/office/officeart/2011/layout/HexagonRadial"/>
    <dgm:cxn modelId="{3E093D4E-AA95-4961-932E-1E260CFD78CB}" type="presParOf" srcId="{79DF2170-E928-498A-9D30-877E6FC96D2A}" destId="{57A62EF4-879D-4139-9FEF-98FE3FE63DAC}" srcOrd="8" destOrd="0" presId="urn:microsoft.com/office/officeart/2011/layout/HexagonRadial"/>
    <dgm:cxn modelId="{509B011B-7D66-463F-993B-AAE3938367FE}" type="presParOf" srcId="{79DF2170-E928-498A-9D30-877E6FC96D2A}" destId="{E84521EC-4B29-4B24-8797-42CDAF374A1F}" srcOrd="9" destOrd="0" presId="urn:microsoft.com/office/officeart/2011/layout/HexagonRadial"/>
    <dgm:cxn modelId="{51DC1ED0-3705-4483-BA73-EB30F740DB72}" type="presParOf" srcId="{E84521EC-4B29-4B24-8797-42CDAF374A1F}" destId="{0D857B45-7039-4836-B95A-B202B7B70DFB}" srcOrd="0" destOrd="0" presId="urn:microsoft.com/office/officeart/2011/layout/HexagonRadial"/>
    <dgm:cxn modelId="{F534104E-9374-435B-9839-E57E6420970A}" type="presParOf" srcId="{79DF2170-E928-498A-9D30-877E6FC96D2A}" destId="{50653306-79B0-4A48-BDF8-0A04EE292671}" srcOrd="10" destOrd="0" presId="urn:microsoft.com/office/officeart/2011/layout/HexagonRadial"/>
    <dgm:cxn modelId="{0FE3AA14-BE12-41E1-B313-4261BDB37F6E}" type="presParOf" srcId="{79DF2170-E928-498A-9D30-877E6FC96D2A}" destId="{72C1A907-EBD9-48B6-B459-4FF7C0C1353C}" srcOrd="11" destOrd="0" presId="urn:microsoft.com/office/officeart/2011/layout/HexagonRadial"/>
    <dgm:cxn modelId="{AFBDDFC8-07A1-46C8-A6DD-A88F60FF424D}" type="presParOf" srcId="{72C1A907-EBD9-48B6-B459-4FF7C0C1353C}" destId="{8B4BF789-649E-4695-826A-7943CD93F5A8}" srcOrd="0" destOrd="0" presId="urn:microsoft.com/office/officeart/2011/layout/HexagonRadial"/>
    <dgm:cxn modelId="{D60A8822-A80D-4577-96C6-90E1E4F2E6FF}" type="presParOf" srcId="{79DF2170-E928-498A-9D30-877E6FC96D2A}" destId="{2ACF038E-AB99-4B3B-B1B0-6C696B967F11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615F4A-B180-4672-9505-89FCBCD5BC3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6F9BE9-725A-45AF-809B-E4BA0328A60E}">
      <dgm:prSet phldrT="[Text]"/>
      <dgm:spPr/>
      <dgm:t>
        <a:bodyPr/>
        <a:lstStyle/>
        <a:p>
          <a:r>
            <a:rPr lang="en-US" dirty="0"/>
            <a:t>Impression</a:t>
          </a:r>
        </a:p>
      </dgm:t>
    </dgm:pt>
    <dgm:pt modelId="{77DFBE94-11C1-41A4-B0A9-0A983D646F72}" type="parTrans" cxnId="{5CAED9AF-C3D1-40A2-86B1-F8BB7D415966}">
      <dgm:prSet/>
      <dgm:spPr/>
      <dgm:t>
        <a:bodyPr/>
        <a:lstStyle/>
        <a:p>
          <a:endParaRPr lang="en-US"/>
        </a:p>
      </dgm:t>
    </dgm:pt>
    <dgm:pt modelId="{FE141D4D-5EC7-4AF4-90AE-5D8EEFC9E6D4}" type="sibTrans" cxnId="{5CAED9AF-C3D1-40A2-86B1-F8BB7D415966}">
      <dgm:prSet/>
      <dgm:spPr/>
      <dgm:t>
        <a:bodyPr/>
        <a:lstStyle/>
        <a:p>
          <a:endParaRPr lang="en-US"/>
        </a:p>
      </dgm:t>
    </dgm:pt>
    <dgm:pt modelId="{DC597914-1A39-47B0-8FCC-737A0F486CC5}">
      <dgm:prSet phldrT="[Text]"/>
      <dgm:spPr/>
      <dgm:t>
        <a:bodyPr/>
        <a:lstStyle/>
        <a:p>
          <a:r>
            <a:rPr lang="en-US" dirty="0"/>
            <a:t>Trait 1</a:t>
          </a:r>
        </a:p>
      </dgm:t>
    </dgm:pt>
    <dgm:pt modelId="{258A84B5-F1DD-4C2B-BFDF-A1BB613E49D7}" type="parTrans" cxnId="{50681A11-93D7-46A9-8365-0155D0B3EA63}">
      <dgm:prSet/>
      <dgm:spPr/>
      <dgm:t>
        <a:bodyPr/>
        <a:lstStyle/>
        <a:p>
          <a:endParaRPr lang="en-US"/>
        </a:p>
      </dgm:t>
    </dgm:pt>
    <dgm:pt modelId="{A41FC575-249B-47BF-844E-8D464349C28C}" type="sibTrans" cxnId="{50681A11-93D7-46A9-8365-0155D0B3EA63}">
      <dgm:prSet/>
      <dgm:spPr/>
      <dgm:t>
        <a:bodyPr/>
        <a:lstStyle/>
        <a:p>
          <a:endParaRPr lang="en-US"/>
        </a:p>
      </dgm:t>
    </dgm:pt>
    <dgm:pt modelId="{6EA54EC5-265E-405D-ACE5-5CFDBCBEF1D2}">
      <dgm:prSet phldrT="[Text]"/>
      <dgm:spPr/>
      <dgm:t>
        <a:bodyPr/>
        <a:lstStyle/>
        <a:p>
          <a:r>
            <a:rPr lang="en-US" dirty="0"/>
            <a:t>Trait 2</a:t>
          </a:r>
        </a:p>
      </dgm:t>
    </dgm:pt>
    <dgm:pt modelId="{97503C02-4A9C-4D7F-9A2F-E59213C4F265}" type="parTrans" cxnId="{3A339F94-8738-441B-824C-0C13EBA73CC0}">
      <dgm:prSet/>
      <dgm:spPr/>
      <dgm:t>
        <a:bodyPr/>
        <a:lstStyle/>
        <a:p>
          <a:endParaRPr lang="en-US"/>
        </a:p>
      </dgm:t>
    </dgm:pt>
    <dgm:pt modelId="{62220FA6-D0A3-42C7-B3E7-59BDE19F948D}" type="sibTrans" cxnId="{3A339F94-8738-441B-824C-0C13EBA73CC0}">
      <dgm:prSet/>
      <dgm:spPr/>
      <dgm:t>
        <a:bodyPr/>
        <a:lstStyle/>
        <a:p>
          <a:endParaRPr lang="en-US"/>
        </a:p>
      </dgm:t>
    </dgm:pt>
    <dgm:pt modelId="{205C48C1-644B-4376-8D62-9F1AC232E626}">
      <dgm:prSet phldrT="[Text]" phldr="1"/>
      <dgm:spPr/>
      <dgm:t>
        <a:bodyPr/>
        <a:lstStyle/>
        <a:p>
          <a:endParaRPr lang="en-US"/>
        </a:p>
      </dgm:t>
    </dgm:pt>
    <dgm:pt modelId="{9D70A48C-949E-4EB3-A2B7-040629D20A69}" type="parTrans" cxnId="{70FE2756-3E60-4F64-BE2D-0D7F9D8D66EA}">
      <dgm:prSet/>
      <dgm:spPr/>
      <dgm:t>
        <a:bodyPr/>
        <a:lstStyle/>
        <a:p>
          <a:endParaRPr lang="en-US"/>
        </a:p>
      </dgm:t>
    </dgm:pt>
    <dgm:pt modelId="{981E7E93-484A-4BDA-9C7E-F8FF7241F439}" type="sibTrans" cxnId="{70FE2756-3E60-4F64-BE2D-0D7F9D8D66EA}">
      <dgm:prSet/>
      <dgm:spPr/>
      <dgm:t>
        <a:bodyPr/>
        <a:lstStyle/>
        <a:p>
          <a:endParaRPr lang="en-US"/>
        </a:p>
      </dgm:t>
    </dgm:pt>
    <dgm:pt modelId="{EF3B3531-851A-4504-8305-6679F0CEB0E6}">
      <dgm:prSet phldrT="[Text]" phldr="1"/>
      <dgm:spPr/>
      <dgm:t>
        <a:bodyPr/>
        <a:lstStyle/>
        <a:p>
          <a:endParaRPr lang="en-US"/>
        </a:p>
      </dgm:t>
    </dgm:pt>
    <dgm:pt modelId="{D9EFE5EA-94C2-4FEA-8F8F-06C476692E2B}" type="parTrans" cxnId="{7DC83BC0-DFAB-400B-A06F-2EA4B437F2DC}">
      <dgm:prSet/>
      <dgm:spPr/>
      <dgm:t>
        <a:bodyPr/>
        <a:lstStyle/>
        <a:p>
          <a:endParaRPr lang="en-US"/>
        </a:p>
      </dgm:t>
    </dgm:pt>
    <dgm:pt modelId="{93B205E1-CA11-451F-B209-F1449794DD4D}" type="sibTrans" cxnId="{7DC83BC0-DFAB-400B-A06F-2EA4B437F2DC}">
      <dgm:prSet/>
      <dgm:spPr/>
      <dgm:t>
        <a:bodyPr/>
        <a:lstStyle/>
        <a:p>
          <a:endParaRPr lang="en-US"/>
        </a:p>
      </dgm:t>
    </dgm:pt>
    <dgm:pt modelId="{04546CFE-FA7D-4518-B586-E0332BD34818}">
      <dgm:prSet phldrT="[Text]" phldr="1"/>
      <dgm:spPr/>
      <dgm:t>
        <a:bodyPr/>
        <a:lstStyle/>
        <a:p>
          <a:endParaRPr lang="en-US"/>
        </a:p>
      </dgm:t>
    </dgm:pt>
    <dgm:pt modelId="{256B9336-378E-4CCA-BA92-D2EE8E24230B}" type="parTrans" cxnId="{461A7AF5-3C06-4D57-A6A5-0B949103957F}">
      <dgm:prSet/>
      <dgm:spPr/>
      <dgm:t>
        <a:bodyPr/>
        <a:lstStyle/>
        <a:p>
          <a:endParaRPr lang="en-US"/>
        </a:p>
      </dgm:t>
    </dgm:pt>
    <dgm:pt modelId="{C9699EB6-3390-40E0-AB48-1B25863C0302}" type="sibTrans" cxnId="{461A7AF5-3C06-4D57-A6A5-0B949103957F}">
      <dgm:prSet/>
      <dgm:spPr/>
      <dgm:t>
        <a:bodyPr/>
        <a:lstStyle/>
        <a:p>
          <a:endParaRPr lang="en-US"/>
        </a:p>
      </dgm:t>
    </dgm:pt>
    <dgm:pt modelId="{981FD731-AC49-4026-B64A-9A749CA6CEB9}">
      <dgm:prSet phldrT="[Text]"/>
      <dgm:spPr/>
      <dgm:t>
        <a:bodyPr/>
        <a:lstStyle/>
        <a:p>
          <a:endParaRPr lang="en-US"/>
        </a:p>
      </dgm:t>
    </dgm:pt>
    <dgm:pt modelId="{DF24E027-2195-4239-BFF1-8B16041B1698}" type="parTrans" cxnId="{1C8CF211-38F2-4689-A395-649BE6B42EB9}">
      <dgm:prSet/>
      <dgm:spPr/>
      <dgm:t>
        <a:bodyPr/>
        <a:lstStyle/>
        <a:p>
          <a:endParaRPr lang="en-US"/>
        </a:p>
      </dgm:t>
    </dgm:pt>
    <dgm:pt modelId="{FF17F2BA-2053-4082-9870-1DAC1A414B30}" type="sibTrans" cxnId="{1C8CF211-38F2-4689-A395-649BE6B42EB9}">
      <dgm:prSet/>
      <dgm:spPr/>
      <dgm:t>
        <a:bodyPr/>
        <a:lstStyle/>
        <a:p>
          <a:endParaRPr lang="en-US"/>
        </a:p>
      </dgm:t>
    </dgm:pt>
    <dgm:pt modelId="{82F2E00F-0D29-4BF9-B191-D95FB0DBA8E1}">
      <dgm:prSet phldrT="[Text]"/>
      <dgm:spPr/>
      <dgm:t>
        <a:bodyPr/>
        <a:lstStyle/>
        <a:p>
          <a:r>
            <a:rPr lang="en-US" dirty="0"/>
            <a:t>Trait 3</a:t>
          </a:r>
        </a:p>
      </dgm:t>
    </dgm:pt>
    <dgm:pt modelId="{EC7306B8-B2BC-4E90-9610-B2F5ED96255B}" type="parTrans" cxnId="{4C2BC0BA-0DB8-4F87-906A-5DC52EEDF778}">
      <dgm:prSet/>
      <dgm:spPr/>
      <dgm:t>
        <a:bodyPr/>
        <a:lstStyle/>
        <a:p>
          <a:endParaRPr lang="en-US"/>
        </a:p>
      </dgm:t>
    </dgm:pt>
    <dgm:pt modelId="{3FFE5F23-982D-432D-9A50-A2E2A9083863}" type="sibTrans" cxnId="{4C2BC0BA-0DB8-4F87-906A-5DC52EEDF778}">
      <dgm:prSet/>
      <dgm:spPr/>
      <dgm:t>
        <a:bodyPr/>
        <a:lstStyle/>
        <a:p>
          <a:endParaRPr lang="en-US"/>
        </a:p>
      </dgm:t>
    </dgm:pt>
    <dgm:pt modelId="{BA3BF13E-C9A0-4C8F-B4BF-AB38A715F3D5}">
      <dgm:prSet phldrT="[Text]"/>
      <dgm:spPr/>
      <dgm:t>
        <a:bodyPr/>
        <a:lstStyle/>
        <a:p>
          <a:r>
            <a:rPr lang="en-US" dirty="0"/>
            <a:t>Trait 4</a:t>
          </a:r>
        </a:p>
      </dgm:t>
    </dgm:pt>
    <dgm:pt modelId="{F8656E50-0D26-43E3-AACC-CBE109CFFA5B}" type="parTrans" cxnId="{560EE2E7-33A1-4008-81B4-02230AB155FE}">
      <dgm:prSet/>
      <dgm:spPr/>
      <dgm:t>
        <a:bodyPr/>
        <a:lstStyle/>
        <a:p>
          <a:endParaRPr lang="en-US"/>
        </a:p>
      </dgm:t>
    </dgm:pt>
    <dgm:pt modelId="{F3DB34B4-D2F8-4C19-8E82-E4C7C5B79D84}" type="sibTrans" cxnId="{560EE2E7-33A1-4008-81B4-02230AB155FE}">
      <dgm:prSet/>
      <dgm:spPr/>
      <dgm:t>
        <a:bodyPr/>
        <a:lstStyle/>
        <a:p>
          <a:endParaRPr lang="en-US"/>
        </a:p>
      </dgm:t>
    </dgm:pt>
    <dgm:pt modelId="{3CFB903C-3D3F-405E-9DEA-2EB7987A44AA}">
      <dgm:prSet phldrT="[Text]"/>
      <dgm:spPr/>
      <dgm:t>
        <a:bodyPr/>
        <a:lstStyle/>
        <a:p>
          <a:r>
            <a:rPr lang="en-US" dirty="0"/>
            <a:t>Trait 5</a:t>
          </a:r>
        </a:p>
      </dgm:t>
    </dgm:pt>
    <dgm:pt modelId="{33914172-CBE8-4007-98E7-3A236EAD3667}" type="parTrans" cxnId="{579E60C3-B36E-4988-81B4-AD166113AADB}">
      <dgm:prSet/>
      <dgm:spPr/>
      <dgm:t>
        <a:bodyPr/>
        <a:lstStyle/>
        <a:p>
          <a:endParaRPr lang="en-US"/>
        </a:p>
      </dgm:t>
    </dgm:pt>
    <dgm:pt modelId="{73E0602F-0227-4A59-8DF3-5720F3B0033F}" type="sibTrans" cxnId="{579E60C3-B36E-4988-81B4-AD166113AADB}">
      <dgm:prSet/>
      <dgm:spPr/>
      <dgm:t>
        <a:bodyPr/>
        <a:lstStyle/>
        <a:p>
          <a:endParaRPr lang="en-US"/>
        </a:p>
      </dgm:t>
    </dgm:pt>
    <dgm:pt modelId="{D02F2E72-A8B0-4516-A06F-B50CC4A0E003}">
      <dgm:prSet phldrT="[Text]"/>
      <dgm:spPr/>
      <dgm:t>
        <a:bodyPr/>
        <a:lstStyle/>
        <a:p>
          <a:r>
            <a:rPr lang="en-US" dirty="0"/>
            <a:t>Trait6</a:t>
          </a:r>
        </a:p>
      </dgm:t>
    </dgm:pt>
    <dgm:pt modelId="{8718A35F-D9D8-452F-AC7D-6F9F34F48EF4}" type="parTrans" cxnId="{52735100-4948-4312-9C93-77544961E758}">
      <dgm:prSet/>
      <dgm:spPr/>
      <dgm:t>
        <a:bodyPr/>
        <a:lstStyle/>
        <a:p>
          <a:endParaRPr lang="en-US"/>
        </a:p>
      </dgm:t>
    </dgm:pt>
    <dgm:pt modelId="{0ABC46EF-66CE-4B33-AD32-99D8F27DCC96}" type="sibTrans" cxnId="{52735100-4948-4312-9C93-77544961E758}">
      <dgm:prSet/>
      <dgm:spPr/>
      <dgm:t>
        <a:bodyPr/>
        <a:lstStyle/>
        <a:p>
          <a:endParaRPr lang="en-US"/>
        </a:p>
      </dgm:t>
    </dgm:pt>
    <dgm:pt modelId="{79DF2170-E928-498A-9D30-877E6FC96D2A}" type="pres">
      <dgm:prSet presAssocID="{9B615F4A-B180-4672-9505-89FCBCD5BC3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B454FC7-670B-407B-801A-12E0E7CE82FA}" type="pres">
      <dgm:prSet presAssocID="{126F9BE9-725A-45AF-809B-E4BA0328A60E}" presName="Parent" presStyleLbl="node0" presStyleIdx="0" presStyleCnt="1">
        <dgm:presLayoutVars>
          <dgm:chMax val="6"/>
          <dgm:chPref val="6"/>
        </dgm:presLayoutVars>
      </dgm:prSet>
      <dgm:spPr/>
    </dgm:pt>
    <dgm:pt modelId="{084B9E28-E8DA-416A-AB69-6DA052AB6510}" type="pres">
      <dgm:prSet presAssocID="{DC597914-1A39-47B0-8FCC-737A0F486CC5}" presName="Accent1" presStyleCnt="0"/>
      <dgm:spPr/>
    </dgm:pt>
    <dgm:pt modelId="{A499F619-6C03-40BA-9DF9-C7BD8D31E5F4}" type="pres">
      <dgm:prSet presAssocID="{DC597914-1A39-47B0-8FCC-737A0F486CC5}" presName="Accent" presStyleLbl="bgShp" presStyleIdx="0" presStyleCnt="6"/>
      <dgm:spPr/>
    </dgm:pt>
    <dgm:pt modelId="{E988F7D9-C892-4A51-9C4B-588D7C18B6E9}" type="pres">
      <dgm:prSet presAssocID="{DC597914-1A39-47B0-8FCC-737A0F486CC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BDBC8BC-D2A1-4B66-8992-A70506FBF79C}" type="pres">
      <dgm:prSet presAssocID="{6EA54EC5-265E-405D-ACE5-5CFDBCBEF1D2}" presName="Accent2" presStyleCnt="0"/>
      <dgm:spPr/>
    </dgm:pt>
    <dgm:pt modelId="{2804B504-E956-47F8-AE53-A0A4E5525C56}" type="pres">
      <dgm:prSet presAssocID="{6EA54EC5-265E-405D-ACE5-5CFDBCBEF1D2}" presName="Accent" presStyleLbl="bgShp" presStyleIdx="1" presStyleCnt="6"/>
      <dgm:spPr/>
    </dgm:pt>
    <dgm:pt modelId="{2B2AA4AA-DA85-4538-BCD7-F0323EB445BD}" type="pres">
      <dgm:prSet presAssocID="{6EA54EC5-265E-405D-ACE5-5CFDBCBEF1D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A2211D6-23AA-4833-8770-CE60D6FF99F3}" type="pres">
      <dgm:prSet presAssocID="{82F2E00F-0D29-4BF9-B191-D95FB0DBA8E1}" presName="Accent3" presStyleCnt="0"/>
      <dgm:spPr/>
    </dgm:pt>
    <dgm:pt modelId="{DD7465A4-12EF-4BD7-A663-146D3C4E9E60}" type="pres">
      <dgm:prSet presAssocID="{82F2E00F-0D29-4BF9-B191-D95FB0DBA8E1}" presName="Accent" presStyleLbl="bgShp" presStyleIdx="2" presStyleCnt="6"/>
      <dgm:spPr/>
    </dgm:pt>
    <dgm:pt modelId="{CC3E1A04-9AF8-4799-BB28-37FD1D3A442A}" type="pres">
      <dgm:prSet presAssocID="{82F2E00F-0D29-4BF9-B191-D95FB0DBA8E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F9BCD0C-45E0-48F6-864A-8E34D301D70D}" type="pres">
      <dgm:prSet presAssocID="{BA3BF13E-C9A0-4C8F-B4BF-AB38A715F3D5}" presName="Accent4" presStyleCnt="0"/>
      <dgm:spPr/>
    </dgm:pt>
    <dgm:pt modelId="{F257DC72-D7C7-4959-B300-7299E40C8A90}" type="pres">
      <dgm:prSet presAssocID="{BA3BF13E-C9A0-4C8F-B4BF-AB38A715F3D5}" presName="Accent" presStyleLbl="bgShp" presStyleIdx="3" presStyleCnt="6"/>
      <dgm:spPr/>
    </dgm:pt>
    <dgm:pt modelId="{57A62EF4-879D-4139-9FEF-98FE3FE63DAC}" type="pres">
      <dgm:prSet presAssocID="{BA3BF13E-C9A0-4C8F-B4BF-AB38A715F3D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84521EC-4B29-4B24-8797-42CDAF374A1F}" type="pres">
      <dgm:prSet presAssocID="{3CFB903C-3D3F-405E-9DEA-2EB7987A44AA}" presName="Accent5" presStyleCnt="0"/>
      <dgm:spPr/>
    </dgm:pt>
    <dgm:pt modelId="{0D857B45-7039-4836-B95A-B202B7B70DFB}" type="pres">
      <dgm:prSet presAssocID="{3CFB903C-3D3F-405E-9DEA-2EB7987A44AA}" presName="Accent" presStyleLbl="bgShp" presStyleIdx="4" presStyleCnt="6"/>
      <dgm:spPr/>
    </dgm:pt>
    <dgm:pt modelId="{50653306-79B0-4A48-BDF8-0A04EE292671}" type="pres">
      <dgm:prSet presAssocID="{3CFB903C-3D3F-405E-9DEA-2EB7987A44A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2C1A907-EBD9-48B6-B459-4FF7C0C1353C}" type="pres">
      <dgm:prSet presAssocID="{D02F2E72-A8B0-4516-A06F-B50CC4A0E003}" presName="Accent6" presStyleCnt="0"/>
      <dgm:spPr/>
    </dgm:pt>
    <dgm:pt modelId="{8B4BF789-649E-4695-826A-7943CD93F5A8}" type="pres">
      <dgm:prSet presAssocID="{D02F2E72-A8B0-4516-A06F-B50CC4A0E003}" presName="Accent" presStyleLbl="bgShp" presStyleIdx="5" presStyleCnt="6"/>
      <dgm:spPr/>
    </dgm:pt>
    <dgm:pt modelId="{2ACF038E-AB99-4B3B-B1B0-6C696B967F11}" type="pres">
      <dgm:prSet presAssocID="{D02F2E72-A8B0-4516-A06F-B50CC4A0E00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52735100-4948-4312-9C93-77544961E758}" srcId="{126F9BE9-725A-45AF-809B-E4BA0328A60E}" destId="{D02F2E72-A8B0-4516-A06F-B50CC4A0E003}" srcOrd="5" destOrd="0" parTransId="{8718A35F-D9D8-452F-AC7D-6F9F34F48EF4}" sibTransId="{0ABC46EF-66CE-4B33-AD32-99D8F27DCC96}"/>
    <dgm:cxn modelId="{50681A11-93D7-46A9-8365-0155D0B3EA63}" srcId="{126F9BE9-725A-45AF-809B-E4BA0328A60E}" destId="{DC597914-1A39-47B0-8FCC-737A0F486CC5}" srcOrd="0" destOrd="0" parTransId="{258A84B5-F1DD-4C2B-BFDF-A1BB613E49D7}" sibTransId="{A41FC575-249B-47BF-844E-8D464349C28C}"/>
    <dgm:cxn modelId="{1C8CF211-38F2-4689-A395-649BE6B42EB9}" srcId="{126F9BE9-725A-45AF-809B-E4BA0328A60E}" destId="{981FD731-AC49-4026-B64A-9A749CA6CEB9}" srcOrd="9" destOrd="0" parTransId="{DF24E027-2195-4239-BFF1-8B16041B1698}" sibTransId="{FF17F2BA-2053-4082-9870-1DAC1A414B30}"/>
    <dgm:cxn modelId="{05D6EF25-007B-46BD-A36F-0A7AE89A11C3}" type="presOf" srcId="{3CFB903C-3D3F-405E-9DEA-2EB7987A44AA}" destId="{50653306-79B0-4A48-BDF8-0A04EE292671}" srcOrd="0" destOrd="0" presId="urn:microsoft.com/office/officeart/2011/layout/HexagonRadial"/>
    <dgm:cxn modelId="{1937EF47-3545-4605-AD34-C82F543B76E1}" type="presOf" srcId="{82F2E00F-0D29-4BF9-B191-D95FB0DBA8E1}" destId="{CC3E1A04-9AF8-4799-BB28-37FD1D3A442A}" srcOrd="0" destOrd="0" presId="urn:microsoft.com/office/officeart/2011/layout/HexagonRadial"/>
    <dgm:cxn modelId="{70FE2756-3E60-4F64-BE2D-0D7F9D8D66EA}" srcId="{126F9BE9-725A-45AF-809B-E4BA0328A60E}" destId="{205C48C1-644B-4376-8D62-9F1AC232E626}" srcOrd="6" destOrd="0" parTransId="{9D70A48C-949E-4EB3-A2B7-040629D20A69}" sibTransId="{981E7E93-484A-4BDA-9C7E-F8FF7241F439}"/>
    <dgm:cxn modelId="{E2FCE959-30AE-4885-91BA-918A982099ED}" type="presOf" srcId="{126F9BE9-725A-45AF-809B-E4BA0328A60E}" destId="{8B454FC7-670B-407B-801A-12E0E7CE82FA}" srcOrd="0" destOrd="0" presId="urn:microsoft.com/office/officeart/2011/layout/HexagonRadial"/>
    <dgm:cxn modelId="{DFC60C5A-F0E6-4C56-94B5-1EDD162CEDE7}" type="presOf" srcId="{BA3BF13E-C9A0-4C8F-B4BF-AB38A715F3D5}" destId="{57A62EF4-879D-4139-9FEF-98FE3FE63DAC}" srcOrd="0" destOrd="0" presId="urn:microsoft.com/office/officeart/2011/layout/HexagonRadial"/>
    <dgm:cxn modelId="{45C8DE7E-CA23-49C9-B0C7-03CE7169EB6A}" type="presOf" srcId="{9B615F4A-B180-4672-9505-89FCBCD5BC34}" destId="{79DF2170-E928-498A-9D30-877E6FC96D2A}" srcOrd="0" destOrd="0" presId="urn:microsoft.com/office/officeart/2011/layout/HexagonRadial"/>
    <dgm:cxn modelId="{3A339F94-8738-441B-824C-0C13EBA73CC0}" srcId="{126F9BE9-725A-45AF-809B-E4BA0328A60E}" destId="{6EA54EC5-265E-405D-ACE5-5CFDBCBEF1D2}" srcOrd="1" destOrd="0" parTransId="{97503C02-4A9C-4D7F-9A2F-E59213C4F265}" sibTransId="{62220FA6-D0A3-42C7-B3E7-59BDE19F948D}"/>
    <dgm:cxn modelId="{5CAED9AF-C3D1-40A2-86B1-F8BB7D415966}" srcId="{9B615F4A-B180-4672-9505-89FCBCD5BC34}" destId="{126F9BE9-725A-45AF-809B-E4BA0328A60E}" srcOrd="0" destOrd="0" parTransId="{77DFBE94-11C1-41A4-B0A9-0A983D646F72}" sibTransId="{FE141D4D-5EC7-4AF4-90AE-5D8EEFC9E6D4}"/>
    <dgm:cxn modelId="{4C2BC0BA-0DB8-4F87-906A-5DC52EEDF778}" srcId="{126F9BE9-725A-45AF-809B-E4BA0328A60E}" destId="{82F2E00F-0D29-4BF9-B191-D95FB0DBA8E1}" srcOrd="2" destOrd="0" parTransId="{EC7306B8-B2BC-4E90-9610-B2F5ED96255B}" sibTransId="{3FFE5F23-982D-432D-9A50-A2E2A9083863}"/>
    <dgm:cxn modelId="{7DC83BC0-DFAB-400B-A06F-2EA4B437F2DC}" srcId="{126F9BE9-725A-45AF-809B-E4BA0328A60E}" destId="{EF3B3531-851A-4504-8305-6679F0CEB0E6}" srcOrd="7" destOrd="0" parTransId="{D9EFE5EA-94C2-4FEA-8F8F-06C476692E2B}" sibTransId="{93B205E1-CA11-451F-B209-F1449794DD4D}"/>
    <dgm:cxn modelId="{579E60C3-B36E-4988-81B4-AD166113AADB}" srcId="{126F9BE9-725A-45AF-809B-E4BA0328A60E}" destId="{3CFB903C-3D3F-405E-9DEA-2EB7987A44AA}" srcOrd="4" destOrd="0" parTransId="{33914172-CBE8-4007-98E7-3A236EAD3667}" sibTransId="{73E0602F-0227-4A59-8DF3-5720F3B0033F}"/>
    <dgm:cxn modelId="{7FEBA1C6-753F-4137-B1DA-24227D03BC03}" type="presOf" srcId="{DC597914-1A39-47B0-8FCC-737A0F486CC5}" destId="{E988F7D9-C892-4A51-9C4B-588D7C18B6E9}" srcOrd="0" destOrd="0" presId="urn:microsoft.com/office/officeart/2011/layout/HexagonRadial"/>
    <dgm:cxn modelId="{3728EBE5-D7A0-4C02-A03E-EDBFA6F29FCF}" type="presOf" srcId="{D02F2E72-A8B0-4516-A06F-B50CC4A0E003}" destId="{2ACF038E-AB99-4B3B-B1B0-6C696B967F11}" srcOrd="0" destOrd="0" presId="urn:microsoft.com/office/officeart/2011/layout/HexagonRadial"/>
    <dgm:cxn modelId="{560EE2E7-33A1-4008-81B4-02230AB155FE}" srcId="{126F9BE9-725A-45AF-809B-E4BA0328A60E}" destId="{BA3BF13E-C9A0-4C8F-B4BF-AB38A715F3D5}" srcOrd="3" destOrd="0" parTransId="{F8656E50-0D26-43E3-AACC-CBE109CFFA5B}" sibTransId="{F3DB34B4-D2F8-4C19-8E82-E4C7C5B79D84}"/>
    <dgm:cxn modelId="{461A7AF5-3C06-4D57-A6A5-0B949103957F}" srcId="{126F9BE9-725A-45AF-809B-E4BA0328A60E}" destId="{04546CFE-FA7D-4518-B586-E0332BD34818}" srcOrd="8" destOrd="0" parTransId="{256B9336-378E-4CCA-BA92-D2EE8E24230B}" sibTransId="{C9699EB6-3390-40E0-AB48-1B25863C0302}"/>
    <dgm:cxn modelId="{64EAF1FE-8A4B-460D-9BC2-966703E57ACA}" type="presOf" srcId="{6EA54EC5-265E-405D-ACE5-5CFDBCBEF1D2}" destId="{2B2AA4AA-DA85-4538-BCD7-F0323EB445BD}" srcOrd="0" destOrd="0" presId="urn:microsoft.com/office/officeart/2011/layout/HexagonRadial"/>
    <dgm:cxn modelId="{645B6C60-E915-457B-954B-943184E63B6E}" type="presParOf" srcId="{79DF2170-E928-498A-9D30-877E6FC96D2A}" destId="{8B454FC7-670B-407B-801A-12E0E7CE82FA}" srcOrd="0" destOrd="0" presId="urn:microsoft.com/office/officeart/2011/layout/HexagonRadial"/>
    <dgm:cxn modelId="{A90AA9E7-B600-4C6E-881B-243FEFCBB9EA}" type="presParOf" srcId="{79DF2170-E928-498A-9D30-877E6FC96D2A}" destId="{084B9E28-E8DA-416A-AB69-6DA052AB6510}" srcOrd="1" destOrd="0" presId="urn:microsoft.com/office/officeart/2011/layout/HexagonRadial"/>
    <dgm:cxn modelId="{D6AE9436-822C-4C8D-A481-3FCB70C8E366}" type="presParOf" srcId="{084B9E28-E8DA-416A-AB69-6DA052AB6510}" destId="{A499F619-6C03-40BA-9DF9-C7BD8D31E5F4}" srcOrd="0" destOrd="0" presId="urn:microsoft.com/office/officeart/2011/layout/HexagonRadial"/>
    <dgm:cxn modelId="{418743A4-72FC-4096-ABFD-81FE5EF4194E}" type="presParOf" srcId="{79DF2170-E928-498A-9D30-877E6FC96D2A}" destId="{E988F7D9-C892-4A51-9C4B-588D7C18B6E9}" srcOrd="2" destOrd="0" presId="urn:microsoft.com/office/officeart/2011/layout/HexagonRadial"/>
    <dgm:cxn modelId="{6EF730EC-5B7F-4011-AE28-59CD13A1E266}" type="presParOf" srcId="{79DF2170-E928-498A-9D30-877E6FC96D2A}" destId="{ABDBC8BC-D2A1-4B66-8992-A70506FBF79C}" srcOrd="3" destOrd="0" presId="urn:microsoft.com/office/officeart/2011/layout/HexagonRadial"/>
    <dgm:cxn modelId="{7FAA02ED-BF98-4148-9A22-5E8664281D61}" type="presParOf" srcId="{ABDBC8BC-D2A1-4B66-8992-A70506FBF79C}" destId="{2804B504-E956-47F8-AE53-A0A4E5525C56}" srcOrd="0" destOrd="0" presId="urn:microsoft.com/office/officeart/2011/layout/HexagonRadial"/>
    <dgm:cxn modelId="{779C4B15-AC28-4305-8A10-CB5BCCB845B0}" type="presParOf" srcId="{79DF2170-E928-498A-9D30-877E6FC96D2A}" destId="{2B2AA4AA-DA85-4538-BCD7-F0323EB445BD}" srcOrd="4" destOrd="0" presId="urn:microsoft.com/office/officeart/2011/layout/HexagonRadial"/>
    <dgm:cxn modelId="{51925541-C6CA-4EDD-B91C-08F2FE516639}" type="presParOf" srcId="{79DF2170-E928-498A-9D30-877E6FC96D2A}" destId="{6A2211D6-23AA-4833-8770-CE60D6FF99F3}" srcOrd="5" destOrd="0" presId="urn:microsoft.com/office/officeart/2011/layout/HexagonRadial"/>
    <dgm:cxn modelId="{52AEEAC9-4187-41B2-92E7-D27EE1B44C0E}" type="presParOf" srcId="{6A2211D6-23AA-4833-8770-CE60D6FF99F3}" destId="{DD7465A4-12EF-4BD7-A663-146D3C4E9E60}" srcOrd="0" destOrd="0" presId="urn:microsoft.com/office/officeart/2011/layout/HexagonRadial"/>
    <dgm:cxn modelId="{5B431722-D17D-4B8C-9E90-68D821E625F7}" type="presParOf" srcId="{79DF2170-E928-498A-9D30-877E6FC96D2A}" destId="{CC3E1A04-9AF8-4799-BB28-37FD1D3A442A}" srcOrd="6" destOrd="0" presId="urn:microsoft.com/office/officeart/2011/layout/HexagonRadial"/>
    <dgm:cxn modelId="{FC417D43-B0A1-462A-8A17-B299CEA6305B}" type="presParOf" srcId="{79DF2170-E928-498A-9D30-877E6FC96D2A}" destId="{8F9BCD0C-45E0-48F6-864A-8E34D301D70D}" srcOrd="7" destOrd="0" presId="urn:microsoft.com/office/officeart/2011/layout/HexagonRadial"/>
    <dgm:cxn modelId="{7D048B96-A41E-47FC-998D-5A6CD7783908}" type="presParOf" srcId="{8F9BCD0C-45E0-48F6-864A-8E34D301D70D}" destId="{F257DC72-D7C7-4959-B300-7299E40C8A90}" srcOrd="0" destOrd="0" presId="urn:microsoft.com/office/officeart/2011/layout/HexagonRadial"/>
    <dgm:cxn modelId="{3E093D4E-AA95-4961-932E-1E260CFD78CB}" type="presParOf" srcId="{79DF2170-E928-498A-9D30-877E6FC96D2A}" destId="{57A62EF4-879D-4139-9FEF-98FE3FE63DAC}" srcOrd="8" destOrd="0" presId="urn:microsoft.com/office/officeart/2011/layout/HexagonRadial"/>
    <dgm:cxn modelId="{509B011B-7D66-463F-993B-AAE3938367FE}" type="presParOf" srcId="{79DF2170-E928-498A-9D30-877E6FC96D2A}" destId="{E84521EC-4B29-4B24-8797-42CDAF374A1F}" srcOrd="9" destOrd="0" presId="urn:microsoft.com/office/officeart/2011/layout/HexagonRadial"/>
    <dgm:cxn modelId="{51DC1ED0-3705-4483-BA73-EB30F740DB72}" type="presParOf" srcId="{E84521EC-4B29-4B24-8797-42CDAF374A1F}" destId="{0D857B45-7039-4836-B95A-B202B7B70DFB}" srcOrd="0" destOrd="0" presId="urn:microsoft.com/office/officeart/2011/layout/HexagonRadial"/>
    <dgm:cxn modelId="{F534104E-9374-435B-9839-E57E6420970A}" type="presParOf" srcId="{79DF2170-E928-498A-9D30-877E6FC96D2A}" destId="{50653306-79B0-4A48-BDF8-0A04EE292671}" srcOrd="10" destOrd="0" presId="urn:microsoft.com/office/officeart/2011/layout/HexagonRadial"/>
    <dgm:cxn modelId="{0FE3AA14-BE12-41E1-B313-4261BDB37F6E}" type="presParOf" srcId="{79DF2170-E928-498A-9D30-877E6FC96D2A}" destId="{72C1A907-EBD9-48B6-B459-4FF7C0C1353C}" srcOrd="11" destOrd="0" presId="urn:microsoft.com/office/officeart/2011/layout/HexagonRadial"/>
    <dgm:cxn modelId="{AFBDDFC8-07A1-46C8-A6DD-A88F60FF424D}" type="presParOf" srcId="{72C1A907-EBD9-48B6-B459-4FF7C0C1353C}" destId="{8B4BF789-649E-4695-826A-7943CD93F5A8}" srcOrd="0" destOrd="0" presId="urn:microsoft.com/office/officeart/2011/layout/HexagonRadial"/>
    <dgm:cxn modelId="{D60A8822-A80D-4577-96C6-90E1E4F2E6FF}" type="presParOf" srcId="{79DF2170-E928-498A-9D30-877E6FC96D2A}" destId="{2ACF038E-AB99-4B3B-B1B0-6C696B967F11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54FC7-670B-407B-801A-12E0E7CE82FA}">
      <dsp:nvSpPr>
        <dsp:cNvPr id="0" name=""/>
        <dsp:cNvSpPr/>
      </dsp:nvSpPr>
      <dsp:spPr>
        <a:xfrm>
          <a:off x="1819273" y="849107"/>
          <a:ext cx="1079252" cy="93359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Impression</a:t>
          </a:r>
        </a:p>
      </dsp:txBody>
      <dsp:txXfrm>
        <a:off x="1998120" y="1003817"/>
        <a:ext cx="721558" cy="624177"/>
      </dsp:txXfrm>
    </dsp:sp>
    <dsp:sp modelId="{2804B504-E956-47F8-AE53-A0A4E5525C56}">
      <dsp:nvSpPr>
        <dsp:cNvPr id="0" name=""/>
        <dsp:cNvSpPr/>
      </dsp:nvSpPr>
      <dsp:spPr>
        <a:xfrm>
          <a:off x="2495092" y="402444"/>
          <a:ext cx="407198" cy="35085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8F7D9-C892-4A51-9C4B-588D7C18B6E9}">
      <dsp:nvSpPr>
        <dsp:cNvPr id="0" name=""/>
        <dsp:cNvSpPr/>
      </dsp:nvSpPr>
      <dsp:spPr>
        <a:xfrm>
          <a:off x="1918688" y="0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1</a:t>
          </a:r>
        </a:p>
      </dsp:txBody>
      <dsp:txXfrm>
        <a:off x="2065258" y="126801"/>
        <a:ext cx="591299" cy="511542"/>
      </dsp:txXfrm>
    </dsp:sp>
    <dsp:sp modelId="{DD7465A4-12EF-4BD7-A663-146D3C4E9E60}">
      <dsp:nvSpPr>
        <dsp:cNvPr id="0" name=""/>
        <dsp:cNvSpPr/>
      </dsp:nvSpPr>
      <dsp:spPr>
        <a:xfrm>
          <a:off x="2970325" y="1058357"/>
          <a:ext cx="407198" cy="35085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AA4AA-DA85-4538-BCD7-F0323EB445BD}">
      <dsp:nvSpPr>
        <dsp:cNvPr id="0" name=""/>
        <dsp:cNvSpPr/>
      </dsp:nvSpPr>
      <dsp:spPr>
        <a:xfrm>
          <a:off x="2729821" y="470615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2</a:t>
          </a:r>
        </a:p>
      </dsp:txBody>
      <dsp:txXfrm>
        <a:off x="2876391" y="597416"/>
        <a:ext cx="591299" cy="511542"/>
      </dsp:txXfrm>
    </dsp:sp>
    <dsp:sp modelId="{F257DC72-D7C7-4959-B300-7299E40C8A90}">
      <dsp:nvSpPr>
        <dsp:cNvPr id="0" name=""/>
        <dsp:cNvSpPr/>
      </dsp:nvSpPr>
      <dsp:spPr>
        <a:xfrm>
          <a:off x="2640197" y="1798760"/>
          <a:ext cx="407198" cy="35085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E1A04-9AF8-4799-BB28-37FD1D3A442A}">
      <dsp:nvSpPr>
        <dsp:cNvPr id="0" name=""/>
        <dsp:cNvSpPr/>
      </dsp:nvSpPr>
      <dsp:spPr>
        <a:xfrm>
          <a:off x="2729821" y="1395789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3</a:t>
          </a:r>
        </a:p>
      </dsp:txBody>
      <dsp:txXfrm>
        <a:off x="2876391" y="1522590"/>
        <a:ext cx="591299" cy="511542"/>
      </dsp:txXfrm>
    </dsp:sp>
    <dsp:sp modelId="{0D857B45-7039-4836-B95A-B202B7B70DFB}">
      <dsp:nvSpPr>
        <dsp:cNvPr id="0" name=""/>
        <dsp:cNvSpPr/>
      </dsp:nvSpPr>
      <dsp:spPr>
        <a:xfrm>
          <a:off x="1821281" y="1875616"/>
          <a:ext cx="407198" cy="35085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62EF4-879D-4139-9FEF-98FE3FE63DAC}">
      <dsp:nvSpPr>
        <dsp:cNvPr id="0" name=""/>
        <dsp:cNvSpPr/>
      </dsp:nvSpPr>
      <dsp:spPr>
        <a:xfrm>
          <a:off x="1918688" y="1866930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4</a:t>
          </a:r>
        </a:p>
      </dsp:txBody>
      <dsp:txXfrm>
        <a:off x="2065258" y="1993731"/>
        <a:ext cx="591299" cy="511542"/>
      </dsp:txXfrm>
    </dsp:sp>
    <dsp:sp modelId="{8B4BF789-649E-4695-826A-7943CD93F5A8}">
      <dsp:nvSpPr>
        <dsp:cNvPr id="0" name=""/>
        <dsp:cNvSpPr/>
      </dsp:nvSpPr>
      <dsp:spPr>
        <a:xfrm>
          <a:off x="1338266" y="1219966"/>
          <a:ext cx="407198" cy="35085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53306-79B0-4A48-BDF8-0A04EE292671}">
      <dsp:nvSpPr>
        <dsp:cNvPr id="0" name=""/>
        <dsp:cNvSpPr/>
      </dsp:nvSpPr>
      <dsp:spPr>
        <a:xfrm>
          <a:off x="1103788" y="1396315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5</a:t>
          </a:r>
        </a:p>
      </dsp:txBody>
      <dsp:txXfrm>
        <a:off x="1250358" y="1523116"/>
        <a:ext cx="591299" cy="511542"/>
      </dsp:txXfrm>
    </dsp:sp>
    <dsp:sp modelId="{2ACF038E-AB99-4B3B-B1B0-6C696B967F11}">
      <dsp:nvSpPr>
        <dsp:cNvPr id="0" name=""/>
        <dsp:cNvSpPr/>
      </dsp:nvSpPr>
      <dsp:spPr>
        <a:xfrm>
          <a:off x="1103788" y="469562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6</a:t>
          </a:r>
        </a:p>
      </dsp:txBody>
      <dsp:txXfrm>
        <a:off x="1250358" y="596363"/>
        <a:ext cx="591299" cy="511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54FC7-670B-407B-801A-12E0E7CE82FA}">
      <dsp:nvSpPr>
        <dsp:cNvPr id="0" name=""/>
        <dsp:cNvSpPr/>
      </dsp:nvSpPr>
      <dsp:spPr>
        <a:xfrm>
          <a:off x="1754820" y="819559"/>
          <a:ext cx="1079252" cy="93359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Impression</a:t>
          </a:r>
        </a:p>
      </dsp:txBody>
      <dsp:txXfrm>
        <a:off x="1933667" y="974269"/>
        <a:ext cx="721558" cy="624177"/>
      </dsp:txXfrm>
    </dsp:sp>
    <dsp:sp modelId="{2804B504-E956-47F8-AE53-A0A4E5525C56}">
      <dsp:nvSpPr>
        <dsp:cNvPr id="0" name=""/>
        <dsp:cNvSpPr/>
      </dsp:nvSpPr>
      <dsp:spPr>
        <a:xfrm>
          <a:off x="2372155" y="402444"/>
          <a:ext cx="407198" cy="350855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8F7D9-C892-4A51-9C4B-588D7C18B6E9}">
      <dsp:nvSpPr>
        <dsp:cNvPr id="0" name=""/>
        <dsp:cNvSpPr/>
      </dsp:nvSpPr>
      <dsp:spPr>
        <a:xfrm>
          <a:off x="1795750" y="0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1</a:t>
          </a:r>
        </a:p>
      </dsp:txBody>
      <dsp:txXfrm>
        <a:off x="1942320" y="126801"/>
        <a:ext cx="591299" cy="511542"/>
      </dsp:txXfrm>
    </dsp:sp>
    <dsp:sp modelId="{DD7465A4-12EF-4BD7-A663-146D3C4E9E60}">
      <dsp:nvSpPr>
        <dsp:cNvPr id="0" name=""/>
        <dsp:cNvSpPr/>
      </dsp:nvSpPr>
      <dsp:spPr>
        <a:xfrm>
          <a:off x="2847388" y="1058357"/>
          <a:ext cx="407198" cy="350855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AA4AA-DA85-4538-BCD7-F0323EB445BD}">
      <dsp:nvSpPr>
        <dsp:cNvPr id="0" name=""/>
        <dsp:cNvSpPr/>
      </dsp:nvSpPr>
      <dsp:spPr>
        <a:xfrm>
          <a:off x="2606884" y="470615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shade val="50000"/>
            <a:hueOff val="-48694"/>
            <a:satOff val="-10064"/>
            <a:lumOff val="156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2</a:t>
          </a:r>
        </a:p>
      </dsp:txBody>
      <dsp:txXfrm>
        <a:off x="2753454" y="597416"/>
        <a:ext cx="591299" cy="511542"/>
      </dsp:txXfrm>
    </dsp:sp>
    <dsp:sp modelId="{F257DC72-D7C7-4959-B300-7299E40C8A90}">
      <dsp:nvSpPr>
        <dsp:cNvPr id="0" name=""/>
        <dsp:cNvSpPr/>
      </dsp:nvSpPr>
      <dsp:spPr>
        <a:xfrm>
          <a:off x="2517260" y="1798760"/>
          <a:ext cx="407198" cy="350855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E1A04-9AF8-4799-BB28-37FD1D3A442A}">
      <dsp:nvSpPr>
        <dsp:cNvPr id="0" name=""/>
        <dsp:cNvSpPr/>
      </dsp:nvSpPr>
      <dsp:spPr>
        <a:xfrm>
          <a:off x="3341861" y="1624246"/>
          <a:ext cx="1376188" cy="100544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shade val="50000"/>
            <a:hueOff val="-97387"/>
            <a:satOff val="-20128"/>
            <a:lumOff val="3139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solidFill>
                <a:schemeClr val="tx1"/>
              </a:solidFill>
            </a:rPr>
            <a:t>TRAIT</a:t>
          </a:r>
          <a:r>
            <a:rPr lang="en-US" sz="2800" b="1" kern="1200" baseline="0" dirty="0">
              <a:solidFill>
                <a:schemeClr val="tx1"/>
              </a:solidFill>
            </a:rPr>
            <a:t> 3</a:t>
          </a:r>
        </a:p>
      </dsp:txBody>
      <dsp:txXfrm>
        <a:off x="3552295" y="1777990"/>
        <a:ext cx="955320" cy="697957"/>
      </dsp:txXfrm>
    </dsp:sp>
    <dsp:sp modelId="{0D857B45-7039-4836-B95A-B202B7B70DFB}">
      <dsp:nvSpPr>
        <dsp:cNvPr id="0" name=""/>
        <dsp:cNvSpPr/>
      </dsp:nvSpPr>
      <dsp:spPr>
        <a:xfrm>
          <a:off x="1698344" y="1875616"/>
          <a:ext cx="407198" cy="350855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62EF4-879D-4139-9FEF-98FE3FE63DAC}">
      <dsp:nvSpPr>
        <dsp:cNvPr id="0" name=""/>
        <dsp:cNvSpPr/>
      </dsp:nvSpPr>
      <dsp:spPr>
        <a:xfrm>
          <a:off x="1795750" y="1866930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shade val="50000"/>
            <a:hueOff val="-146081"/>
            <a:satOff val="-30192"/>
            <a:lumOff val="470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4</a:t>
          </a:r>
        </a:p>
      </dsp:txBody>
      <dsp:txXfrm>
        <a:off x="1942320" y="1993731"/>
        <a:ext cx="591299" cy="511542"/>
      </dsp:txXfrm>
    </dsp:sp>
    <dsp:sp modelId="{8B4BF789-649E-4695-826A-7943CD93F5A8}">
      <dsp:nvSpPr>
        <dsp:cNvPr id="0" name=""/>
        <dsp:cNvSpPr/>
      </dsp:nvSpPr>
      <dsp:spPr>
        <a:xfrm>
          <a:off x="1215329" y="1219966"/>
          <a:ext cx="407198" cy="350855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53306-79B0-4A48-BDF8-0A04EE292671}">
      <dsp:nvSpPr>
        <dsp:cNvPr id="0" name=""/>
        <dsp:cNvSpPr/>
      </dsp:nvSpPr>
      <dsp:spPr>
        <a:xfrm>
          <a:off x="980851" y="1396315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shade val="50000"/>
            <a:hueOff val="-97387"/>
            <a:satOff val="-20128"/>
            <a:lumOff val="3139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5</a:t>
          </a:r>
        </a:p>
      </dsp:txBody>
      <dsp:txXfrm>
        <a:off x="1127421" y="1523116"/>
        <a:ext cx="591299" cy="511542"/>
      </dsp:txXfrm>
    </dsp:sp>
    <dsp:sp modelId="{2ACF038E-AB99-4B3B-B1B0-6C696B967F11}">
      <dsp:nvSpPr>
        <dsp:cNvPr id="0" name=""/>
        <dsp:cNvSpPr/>
      </dsp:nvSpPr>
      <dsp:spPr>
        <a:xfrm>
          <a:off x="980851" y="469562"/>
          <a:ext cx="884439" cy="76514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shade val="50000"/>
            <a:hueOff val="-48694"/>
            <a:satOff val="-10064"/>
            <a:lumOff val="156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Trait 6</a:t>
          </a:r>
        </a:p>
      </dsp:txBody>
      <dsp:txXfrm>
        <a:off x="1127421" y="596363"/>
        <a:ext cx="591299" cy="5115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54FC7-670B-407B-801A-12E0E7CE82FA}">
      <dsp:nvSpPr>
        <dsp:cNvPr id="0" name=""/>
        <dsp:cNvSpPr/>
      </dsp:nvSpPr>
      <dsp:spPr>
        <a:xfrm>
          <a:off x="1171515" y="574023"/>
          <a:ext cx="729609" cy="63114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Impression</a:t>
          </a:r>
        </a:p>
      </dsp:txBody>
      <dsp:txXfrm>
        <a:off x="1292421" y="678612"/>
        <a:ext cx="487797" cy="421963"/>
      </dsp:txXfrm>
    </dsp:sp>
    <dsp:sp modelId="{2804B504-E956-47F8-AE53-A0A4E5525C56}">
      <dsp:nvSpPr>
        <dsp:cNvPr id="0" name=""/>
        <dsp:cNvSpPr/>
      </dsp:nvSpPr>
      <dsp:spPr>
        <a:xfrm>
          <a:off x="1628391" y="272065"/>
          <a:ext cx="275279" cy="23718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8F7D9-C892-4A51-9C4B-588D7C18B6E9}">
      <dsp:nvSpPr>
        <dsp:cNvPr id="0" name=""/>
        <dsp:cNvSpPr/>
      </dsp:nvSpPr>
      <dsp:spPr>
        <a:xfrm>
          <a:off x="1238723" y="0"/>
          <a:ext cx="597909" cy="5172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Trait 1</a:t>
          </a:r>
        </a:p>
      </dsp:txBody>
      <dsp:txXfrm>
        <a:off x="1337809" y="85721"/>
        <a:ext cx="399737" cy="345819"/>
      </dsp:txXfrm>
    </dsp:sp>
    <dsp:sp modelId="{DD7465A4-12EF-4BD7-A663-146D3C4E9E60}">
      <dsp:nvSpPr>
        <dsp:cNvPr id="0" name=""/>
        <dsp:cNvSpPr/>
      </dsp:nvSpPr>
      <dsp:spPr>
        <a:xfrm>
          <a:off x="1949663" y="715483"/>
          <a:ext cx="275279" cy="23718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AA4AA-DA85-4538-BCD7-F0323EB445BD}">
      <dsp:nvSpPr>
        <dsp:cNvPr id="0" name=""/>
        <dsp:cNvSpPr/>
      </dsp:nvSpPr>
      <dsp:spPr>
        <a:xfrm>
          <a:off x="1787075" y="318150"/>
          <a:ext cx="597909" cy="5172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Trait 2</a:t>
          </a:r>
        </a:p>
      </dsp:txBody>
      <dsp:txXfrm>
        <a:off x="1886161" y="403871"/>
        <a:ext cx="399737" cy="345819"/>
      </dsp:txXfrm>
    </dsp:sp>
    <dsp:sp modelId="{F257DC72-D7C7-4959-B300-7299E40C8A90}">
      <dsp:nvSpPr>
        <dsp:cNvPr id="0" name=""/>
        <dsp:cNvSpPr/>
      </dsp:nvSpPr>
      <dsp:spPr>
        <a:xfrm>
          <a:off x="1726486" y="1216019"/>
          <a:ext cx="275279" cy="23718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E1A04-9AF8-4799-BB28-37FD1D3A442A}">
      <dsp:nvSpPr>
        <dsp:cNvPr id="0" name=""/>
        <dsp:cNvSpPr/>
      </dsp:nvSpPr>
      <dsp:spPr>
        <a:xfrm>
          <a:off x="1787075" y="943598"/>
          <a:ext cx="597909" cy="5172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Trait 3</a:t>
          </a:r>
        </a:p>
      </dsp:txBody>
      <dsp:txXfrm>
        <a:off x="1886161" y="1029319"/>
        <a:ext cx="399737" cy="345819"/>
      </dsp:txXfrm>
    </dsp:sp>
    <dsp:sp modelId="{0D857B45-7039-4836-B95A-B202B7B70DFB}">
      <dsp:nvSpPr>
        <dsp:cNvPr id="0" name=""/>
        <dsp:cNvSpPr/>
      </dsp:nvSpPr>
      <dsp:spPr>
        <a:xfrm>
          <a:off x="1172873" y="1267976"/>
          <a:ext cx="275279" cy="23718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62EF4-879D-4139-9FEF-98FE3FE63DAC}">
      <dsp:nvSpPr>
        <dsp:cNvPr id="0" name=""/>
        <dsp:cNvSpPr/>
      </dsp:nvSpPr>
      <dsp:spPr>
        <a:xfrm>
          <a:off x="1238723" y="1262105"/>
          <a:ext cx="597909" cy="5172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Trait 4</a:t>
          </a:r>
        </a:p>
      </dsp:txBody>
      <dsp:txXfrm>
        <a:off x="1337809" y="1347826"/>
        <a:ext cx="399737" cy="345819"/>
      </dsp:txXfrm>
    </dsp:sp>
    <dsp:sp modelId="{8B4BF789-649E-4695-826A-7943CD93F5A8}">
      <dsp:nvSpPr>
        <dsp:cNvPr id="0" name=""/>
        <dsp:cNvSpPr/>
      </dsp:nvSpPr>
      <dsp:spPr>
        <a:xfrm>
          <a:off x="846339" y="824736"/>
          <a:ext cx="275279" cy="23718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53306-79B0-4A48-BDF8-0A04EE292671}">
      <dsp:nvSpPr>
        <dsp:cNvPr id="0" name=""/>
        <dsp:cNvSpPr/>
      </dsp:nvSpPr>
      <dsp:spPr>
        <a:xfrm>
          <a:off x="687824" y="943954"/>
          <a:ext cx="597909" cy="5172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Trait 5</a:t>
          </a:r>
        </a:p>
      </dsp:txBody>
      <dsp:txXfrm>
        <a:off x="786910" y="1029675"/>
        <a:ext cx="399737" cy="345819"/>
      </dsp:txXfrm>
    </dsp:sp>
    <dsp:sp modelId="{2ACF038E-AB99-4B3B-B1B0-6C696B967F11}">
      <dsp:nvSpPr>
        <dsp:cNvPr id="0" name=""/>
        <dsp:cNvSpPr/>
      </dsp:nvSpPr>
      <dsp:spPr>
        <a:xfrm>
          <a:off x="687824" y="317439"/>
          <a:ext cx="597909" cy="5172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Trait6</a:t>
          </a:r>
        </a:p>
      </dsp:txBody>
      <dsp:txXfrm>
        <a:off x="786910" y="403160"/>
        <a:ext cx="399737" cy="345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35605-2EB4-430B-AC1B-BD110D80020C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5753E-3B24-492F-9209-C1B320683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9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246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89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B7F8A-F6ED-44CF-90F8-F71C4458190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54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7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10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56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E7A69-7DA0-4CF2-B41F-484B8ACC34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20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07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5753E-3B24-492F-9209-C1B32068397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3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E7A69-7DA0-4CF2-B41F-484B8ACC343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86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66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1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3B563-84AB-44DE-9E2E-9E692060500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983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E7A69-7DA0-4CF2-B41F-484B8ACC343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83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F1CAE-ADCB-43A9-994B-FF34563E279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667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F1CAE-ADCB-43A9-994B-FF34563E279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36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F1CAE-ADCB-43A9-994B-FF34563E279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87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F1CAE-ADCB-43A9-994B-FF34563E279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59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E7A69-7DA0-4CF2-B41F-484B8ACC343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8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E7A69-7DA0-4CF2-B41F-484B8ACC343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57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3B563-84AB-44DE-9E2E-9E692060500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61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9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6843" indent="-346843">
              <a:lnSpc>
                <a:spcPct val="107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3B563-84AB-44DE-9E2E-9E692060500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24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B7F8A-F6ED-44CF-90F8-F71C445819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32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F1CAE-ADCB-43A9-994B-FF34563E279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2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E7A69-7DA0-4CF2-B41F-484B8ACC34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27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480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8393F-C0B7-45FD-9F07-CA75FA692A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27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64B67-726A-40E1-98BA-A6DE7F3B4E4E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3BFC3-E3FE-40F9-B13C-3EDEB2725D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1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C120810-19B9-43F5-9D6C-65C418FC939A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633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07A2-26B7-45EB-A987-882F681A3398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6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0B4A-A956-4604-A4F1-94C039546692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29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224-033D-4F4D-9175-56CB9478E389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486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7289-ED15-40DF-A275-91FB37003942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92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D91C-AEBF-4F83-82D9-EE6384EA1EFD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150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0E55-7F09-4748-8F22-A2EBA061BF0A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016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D044-0977-408A-AEF6-1D1AEA60CCB1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673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566D-EE26-494F-B09B-066D6B5DE4CD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78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73E0-7EFF-4AC4-9D99-DBED683FE7A1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9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0500-7638-41EE-B353-68404537E4FE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5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B2FC-C158-40F3-9D6E-D71C4187A3E0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3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8C18E-D54A-4BBE-A2E1-AAAB2787CB44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1460-D241-4714-8001-BD77C58084EC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22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C5D2-90A6-4901-8A14-A606E93FDABF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16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ECF6-D976-4FAF-B3E8-0397EA70C24B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41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0C129-C744-4574-ACD0-E29325765406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42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CF61C90-827D-4484-A8BC-B23D0B343D0A}" type="datetime1">
              <a:rPr lang="en-US" smtClean="0"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www.PresencePlus.us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C1A640-5458-4320-AAD7-A3245E7FF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8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ressenceplus.us/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senceplus.u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ceplus.u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ceplus.u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J@PresencePlus.u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hyperlink" Target="http://www.pressenceplus.u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://www.pressenceplus.u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ceplus.u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ressenceplus.us/" TargetMode="Externa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ceplus.u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980A-9F2C-4DFA-980E-00A9C0EB0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3609" y="1684870"/>
            <a:ext cx="6815669" cy="1515533"/>
          </a:xfrm>
        </p:spPr>
        <p:txBody>
          <a:bodyPr/>
          <a:lstStyle/>
          <a:p>
            <a:endParaRPr lang="en-US" sz="1400" i="1" baseline="30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74B722-5297-4BA6-99E8-31BC69D9CE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Boldly and Brilliantly Build Your Brand</a:t>
            </a:r>
          </a:p>
          <a:p>
            <a:r>
              <a:rPr lang="en-US" sz="2400" dirty="0"/>
              <a:t>NEWPF</a:t>
            </a:r>
          </a:p>
          <a:p>
            <a:r>
              <a:rPr lang="en-US" sz="2400" dirty="0"/>
              <a:t>October 12, 2023</a:t>
            </a: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902CE-6ABB-4F26-8E57-94CEEB5B0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615D09C-D2BE-4F5E-9283-1FA829071AF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41" y="2380713"/>
            <a:ext cx="4224718" cy="81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74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DAD4-3FBE-4477-9F72-ADB326A6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Choose Po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wer Verbs to Enhance Diction</a:t>
            </a: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Embolden your Verbal and Written Communication</a:t>
            </a:r>
            <a:br>
              <a:rPr lang="en-US" sz="2800" dirty="0">
                <a:solidFill>
                  <a:srgbClr val="262626"/>
                </a:solidFill>
              </a:rPr>
            </a:b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E5D54-A70C-4767-B130-241FCFC17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198" y="2556932"/>
            <a:ext cx="6456002" cy="352734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1900" dirty="0">
                <a:solidFill>
                  <a:srgbClr val="262626"/>
                </a:solidFill>
              </a:rPr>
              <a:t>Leverage Impactful Action Verbs - </a:t>
            </a:r>
            <a:r>
              <a:rPr lang="en-US" sz="1900" i="1" dirty="0">
                <a:solidFill>
                  <a:srgbClr val="262626"/>
                </a:solidFill>
              </a:rPr>
              <a:t>instead of “X” use “Y”:</a:t>
            </a:r>
          </a:p>
          <a:p>
            <a:pPr lvl="1">
              <a:lnSpc>
                <a:spcPct val="90000"/>
              </a:lnSpc>
            </a:pPr>
            <a:r>
              <a:rPr lang="en-US" sz="1900" b="1" i="1" dirty="0">
                <a:solidFill>
                  <a:srgbClr val="262626"/>
                </a:solidFill>
              </a:rPr>
              <a:t>Grow</a:t>
            </a:r>
            <a:r>
              <a:rPr lang="en-US" sz="1900" dirty="0">
                <a:solidFill>
                  <a:srgbClr val="262626"/>
                </a:solidFill>
              </a:rPr>
              <a:t>: Augment, Multiply, Amplify, Maximize, Elevate</a:t>
            </a:r>
          </a:p>
          <a:p>
            <a:pPr lvl="1">
              <a:lnSpc>
                <a:spcPct val="90000"/>
              </a:lnSpc>
            </a:pPr>
            <a:r>
              <a:rPr lang="en-US" sz="1900" b="1" i="1" dirty="0">
                <a:solidFill>
                  <a:srgbClr val="262626"/>
                </a:solidFill>
              </a:rPr>
              <a:t>Achieve</a:t>
            </a:r>
            <a:r>
              <a:rPr lang="en-US" sz="1900" b="1" dirty="0">
                <a:solidFill>
                  <a:srgbClr val="262626"/>
                </a:solidFill>
              </a:rPr>
              <a:t>: </a:t>
            </a:r>
            <a:r>
              <a:rPr lang="en-US" sz="1900" dirty="0">
                <a:solidFill>
                  <a:srgbClr val="262626"/>
                </a:solidFill>
              </a:rPr>
              <a:t>Outperform, Exceed, Transcend, Surpass, Revitalize, Execute, Deliver, Surpass</a:t>
            </a:r>
          </a:p>
          <a:p>
            <a:pPr lvl="1">
              <a:lnSpc>
                <a:spcPct val="90000"/>
              </a:lnSpc>
            </a:pPr>
            <a:r>
              <a:rPr lang="en-US" sz="1900" b="1" i="1" dirty="0">
                <a:solidFill>
                  <a:srgbClr val="262626"/>
                </a:solidFill>
              </a:rPr>
              <a:t>Communicate</a:t>
            </a:r>
            <a:r>
              <a:rPr lang="en-US" sz="1900" dirty="0">
                <a:solidFill>
                  <a:srgbClr val="262626"/>
                </a:solidFill>
              </a:rPr>
              <a:t>: Negotiate, Persuade, Network, Compose, Collaborate Inform, Guide, Disseminate, Illuminate</a:t>
            </a:r>
          </a:p>
          <a:p>
            <a:pPr lvl="1">
              <a:lnSpc>
                <a:spcPct val="90000"/>
              </a:lnSpc>
            </a:pPr>
            <a:r>
              <a:rPr lang="en-US" sz="1900" b="1" i="1" dirty="0">
                <a:solidFill>
                  <a:srgbClr val="262626"/>
                </a:solidFill>
              </a:rPr>
              <a:t>Lead</a:t>
            </a:r>
            <a:r>
              <a:rPr lang="en-US" sz="1900" b="1" dirty="0">
                <a:solidFill>
                  <a:srgbClr val="262626"/>
                </a:solidFill>
              </a:rPr>
              <a:t>: </a:t>
            </a:r>
            <a:r>
              <a:rPr lang="en-US" sz="1900" dirty="0">
                <a:solidFill>
                  <a:srgbClr val="262626"/>
                </a:solidFill>
              </a:rPr>
              <a:t>Champion, Commanded, Initiate, Advocate, Orchestrate, Spearhead, Empower </a:t>
            </a:r>
          </a:p>
          <a:p>
            <a:pPr lvl="1">
              <a:lnSpc>
                <a:spcPct val="90000"/>
              </a:lnSpc>
            </a:pPr>
            <a:r>
              <a:rPr lang="en-US" sz="1900" b="1" i="1" dirty="0">
                <a:solidFill>
                  <a:srgbClr val="262626"/>
                </a:solidFill>
              </a:rPr>
              <a:t>Organize</a:t>
            </a:r>
            <a:r>
              <a:rPr lang="en-US" sz="1900" dirty="0">
                <a:solidFill>
                  <a:srgbClr val="262626"/>
                </a:solidFill>
              </a:rPr>
              <a:t>: Transform, Integrate, Merge, Classify, Produce, Reposition, Develop, Execute, Connect</a:t>
            </a:r>
          </a:p>
          <a:p>
            <a:pPr lvl="1">
              <a:lnSpc>
                <a:spcPct val="90000"/>
              </a:lnSpc>
            </a:pPr>
            <a:r>
              <a:rPr lang="en-US" sz="1900" b="1" i="1" dirty="0">
                <a:solidFill>
                  <a:srgbClr val="262626"/>
                </a:solidFill>
              </a:rPr>
              <a:t>Train: </a:t>
            </a:r>
            <a:r>
              <a:rPr lang="en-US" sz="1900" dirty="0">
                <a:solidFill>
                  <a:srgbClr val="262626"/>
                </a:solidFill>
              </a:rPr>
              <a:t> Illustrate, Instruct, Enlighten, Nurture, Direct, Expound, Form, Sharpen, Advise, Inform, Impart, Counsel</a:t>
            </a:r>
          </a:p>
          <a:p>
            <a:pPr lvl="1">
              <a:lnSpc>
                <a:spcPct val="90000"/>
              </a:lnSpc>
            </a:pPr>
            <a:endParaRPr lang="en-US" sz="1300" dirty="0">
              <a:solidFill>
                <a:srgbClr val="262626"/>
              </a:solidFill>
            </a:endParaRPr>
          </a:p>
        </p:txBody>
      </p:sp>
      <p:pic>
        <p:nvPicPr>
          <p:cNvPr id="5" name="9B08D81C-1B34-435B-9D1D-8A8C025E4251">
            <a:extLst>
              <a:ext uri="{FF2B5EF4-FFF2-40B4-BE49-F238E27FC236}">
                <a16:creationId xmlns:a16="http://schemas.microsoft.com/office/drawing/2014/main" id="{12A05F76-BA1C-493E-B712-31D6220743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026" y="3213116"/>
            <a:ext cx="2739776" cy="1828800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FC65A-DA12-4677-A7F9-896AEAD85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5794" y="5950332"/>
            <a:ext cx="7305900" cy="279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www.PresencePlus.us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329498-EC1E-32CF-89C9-E8FD35070F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27" y="5781917"/>
            <a:ext cx="2521995" cy="428739"/>
          </a:xfrm>
          <a:prstGeom prst="rect">
            <a:avLst/>
          </a:prstGeom>
          <a:ln w="57150" cmpd="thickThin">
            <a:noFill/>
            <a:miter lim="8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9D23F-C7FB-6ADF-BA83-EA59439A7127}"/>
              </a:ext>
            </a:extLst>
          </p:cNvPr>
          <p:cNvSpPr txBox="1"/>
          <p:nvPr/>
        </p:nvSpPr>
        <p:spPr>
          <a:xfrm>
            <a:off x="656801" y="5909149"/>
            <a:ext cx="86281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www.PresencePlus.us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2D5E3D-C3A0-A021-818B-123BC33DED17}"/>
              </a:ext>
            </a:extLst>
          </p:cNvPr>
          <p:cNvSpPr txBox="1"/>
          <p:nvPr/>
        </p:nvSpPr>
        <p:spPr>
          <a:xfrm>
            <a:off x="5287200" y="5952733"/>
            <a:ext cx="1617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MJ@PresencePlus.us</a:t>
            </a:r>
          </a:p>
        </p:txBody>
      </p:sp>
    </p:spTree>
    <p:extLst>
      <p:ext uri="{BB962C8B-B14F-4D97-AF65-F5344CB8AC3E}">
        <p14:creationId xmlns:p14="http://schemas.microsoft.com/office/powerpoint/2010/main" val="128746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4BEA-AC7C-71C4-C537-2A3059A0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“Women’s ‘Weak Language’</a:t>
            </a:r>
            <a:br>
              <a:rPr lang="en-US" dirty="0"/>
            </a:br>
            <a:r>
              <a:rPr lang="en-US" dirty="0"/>
              <a:t>is a Source of Strength”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1172B-BFC8-F327-1B1B-A16F191FB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159" y="2535416"/>
            <a:ext cx="9601196" cy="3318936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435F4-A2AA-D2B9-C7E5-B2DDEBC0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www.PresencePlus.us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C1AD1-3D08-A91E-D3A5-9943138D0D58}"/>
              </a:ext>
            </a:extLst>
          </p:cNvPr>
          <p:cNvSpPr txBox="1"/>
          <p:nvPr/>
        </p:nvSpPr>
        <p:spPr>
          <a:xfrm>
            <a:off x="7283998" y="3392671"/>
            <a:ext cx="360184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--  Adam Grant</a:t>
            </a:r>
          </a:p>
          <a:p>
            <a:pPr algn="r"/>
            <a:r>
              <a:rPr lang="en-US" sz="1600" i="1" dirty="0"/>
              <a:t>New York Times Opinion, Best Selling Author</a:t>
            </a:r>
          </a:p>
          <a:p>
            <a:pPr algn="r"/>
            <a:r>
              <a:rPr lang="en-US" i="1" dirty="0"/>
              <a:t>July 31, 2023</a:t>
            </a:r>
          </a:p>
        </p:txBody>
      </p:sp>
      <p:pic>
        <p:nvPicPr>
          <p:cNvPr id="5" name="E2E725E4-116A-4608-AF1A-99878BDD4297" descr="IMG_7461.jpg">
            <a:extLst>
              <a:ext uri="{FF2B5EF4-FFF2-40B4-BE49-F238E27FC236}">
                <a16:creationId xmlns:a16="http://schemas.microsoft.com/office/drawing/2014/main" id="{08CE8B77-7982-8C0E-CE86-49779E2FF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51" y="2535416"/>
            <a:ext cx="4973445" cy="275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EFCC48-1352-78A3-58F0-74DD89DA14D6}"/>
              </a:ext>
            </a:extLst>
          </p:cNvPr>
          <p:cNvSpPr txBox="1"/>
          <p:nvPr/>
        </p:nvSpPr>
        <p:spPr>
          <a:xfrm>
            <a:off x="2186567" y="2858715"/>
            <a:ext cx="27617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57C1A69-9497-6CA2-0B72-1EA7A5CD57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65" y="5875868"/>
            <a:ext cx="2078950" cy="353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AC7098-551A-B64C-CDF7-10A7942C70A6}"/>
              </a:ext>
            </a:extLst>
          </p:cNvPr>
          <p:cNvSpPr txBox="1"/>
          <p:nvPr/>
        </p:nvSpPr>
        <p:spPr>
          <a:xfrm>
            <a:off x="6071277" y="5031737"/>
            <a:ext cx="352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MY challenge for Adam:</a:t>
            </a:r>
          </a:p>
          <a:p>
            <a:r>
              <a:rPr lang="en-US" sz="2400" i="1" dirty="0"/>
              <a:t>change one word to “Men’s” . . .</a:t>
            </a:r>
          </a:p>
        </p:txBody>
      </p:sp>
    </p:spTree>
    <p:extLst>
      <p:ext uri="{BB962C8B-B14F-4D97-AF65-F5344CB8AC3E}">
        <p14:creationId xmlns:p14="http://schemas.microsoft.com/office/powerpoint/2010/main" val="40894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A487-D53E-43F1-B28D-3583DD58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Personal Brand</a:t>
            </a:r>
            <a:br>
              <a:rPr lang="en-US" sz="2100" dirty="0"/>
            </a:br>
            <a:r>
              <a:rPr lang="en-US" sz="2800" dirty="0"/>
              <a:t>What people say about you when you are NOT in the room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5B424-92C7-4991-8489-CDAAE6E7D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481" y="2556932"/>
            <a:ext cx="6942494" cy="33189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Components of Your Brand – 100% controllable</a:t>
            </a:r>
          </a:p>
          <a:p>
            <a:pPr lvl="1"/>
            <a:r>
              <a:rPr lang="en-US" dirty="0"/>
              <a:t>Your Targets</a:t>
            </a:r>
          </a:p>
          <a:p>
            <a:pPr lvl="1"/>
            <a:r>
              <a:rPr lang="en-US" dirty="0"/>
              <a:t>Your Actions</a:t>
            </a:r>
          </a:p>
          <a:p>
            <a:pPr lvl="1"/>
            <a:r>
              <a:rPr lang="en-US" dirty="0"/>
              <a:t>Your Experience/Expertise/SUCCESSES</a:t>
            </a:r>
          </a:p>
          <a:p>
            <a:pPr lvl="1"/>
            <a:r>
              <a:rPr lang="en-US" dirty="0"/>
              <a:t>Your Network – “Giving = Getting”</a:t>
            </a:r>
          </a:p>
          <a:p>
            <a:pPr lvl="1"/>
            <a:r>
              <a:rPr lang="en-US" dirty="0"/>
              <a:t>Your Values</a:t>
            </a:r>
          </a:p>
          <a:p>
            <a:pPr lvl="1"/>
            <a:r>
              <a:rPr lang="en-US" dirty="0"/>
              <a:t>Your Executive Presence   </a:t>
            </a:r>
          </a:p>
          <a:p>
            <a:r>
              <a:rPr lang="en-US" dirty="0"/>
              <a:t>Bold, authentic self</a:t>
            </a:r>
          </a:p>
          <a:p>
            <a:r>
              <a:rPr lang="en-US" dirty="0"/>
              <a:t>Don’t be:</a:t>
            </a:r>
            <a:r>
              <a:rPr lang="en-US" b="1" i="1" dirty="0"/>
              <a:t> “MJ The Girl Who Takes Notes!”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14418-D124-46C4-8D60-07D585569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www.PresencePlus.us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48E81-BF01-4542-8355-6E879559E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</p:spPr>
      </p:pic>
      <p:pic>
        <p:nvPicPr>
          <p:cNvPr id="1026" name="95A8CCC8-DCC6-46D7-9F53-A731D2DE3539" descr="C54CF5CF-3787-4BBA-AC92-CC3189FD9C37.JPG">
            <a:extLst>
              <a:ext uri="{FF2B5EF4-FFF2-40B4-BE49-F238E27FC236}">
                <a16:creationId xmlns:a16="http://schemas.microsoft.com/office/drawing/2014/main" id="{5C955C5A-10A3-5A63-E33E-3FD00397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770" y="4229208"/>
            <a:ext cx="1177533" cy="164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544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9E80F-8B87-48B2-A222-BE7C5E4C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Personal Brand</a:t>
            </a:r>
            <a:br>
              <a:rPr lang="en-US" dirty="0"/>
            </a:br>
            <a:r>
              <a:rPr lang="en-US" dirty="0"/>
              <a:t>Know Your Brand: What they say when . . 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5A012-6BA8-4F3F-AD63-68C7AA166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Perception of You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FF6B30D-85E2-4FBC-996F-45D803FBEF1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295400" y="3243263"/>
          <a:ext cx="4718050" cy="2632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0D506A-D8EA-42BE-908B-EDF2FF95F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Others’ Perception of You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1B2C365-C380-45C8-81E0-69AA03FF197D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180138" y="3243263"/>
          <a:ext cx="4718050" cy="2632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DF707-9E76-44A1-BE14-21974DFF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0097143-DA52-C5E8-C515-F1B1BA3C889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47" y="5918656"/>
            <a:ext cx="1827568" cy="3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C52AF-6FF8-ABB1-D67E-97F28072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Personal Brand</a:t>
            </a:r>
            <a:br>
              <a:rPr lang="en-US" dirty="0"/>
            </a:br>
            <a:r>
              <a:rPr lang="en-US" sz="4400" dirty="0"/>
              <a:t>Two Sides to Every . . .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5DA89-818D-284B-8597-D43C2F113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19"/>
            <a:ext cx="4718304" cy="3479533"/>
          </a:xfrm>
        </p:spPr>
        <p:txBody>
          <a:bodyPr>
            <a:normAutofit fontScale="25000" lnSpcReduction="20000"/>
          </a:bodyPr>
          <a:lstStyle/>
          <a:p>
            <a:r>
              <a:rPr lang="en-US" sz="6400" b="1" dirty="0"/>
              <a:t>Positive Traits</a:t>
            </a:r>
          </a:p>
          <a:p>
            <a:pPr lvl="1"/>
            <a:r>
              <a:rPr lang="en-US" sz="6400" dirty="0"/>
              <a:t>Kind</a:t>
            </a:r>
          </a:p>
          <a:p>
            <a:pPr lvl="1"/>
            <a:r>
              <a:rPr lang="en-US" sz="6400" dirty="0"/>
              <a:t>Positive</a:t>
            </a:r>
          </a:p>
          <a:p>
            <a:pPr lvl="1"/>
            <a:r>
              <a:rPr lang="en-US" sz="6400" dirty="0"/>
              <a:t>Competent SME </a:t>
            </a:r>
          </a:p>
          <a:p>
            <a:pPr lvl="1"/>
            <a:r>
              <a:rPr lang="en-US" sz="6400" dirty="0"/>
              <a:t>Thoughtful</a:t>
            </a:r>
          </a:p>
          <a:p>
            <a:pPr lvl="1"/>
            <a:r>
              <a:rPr lang="en-US" sz="6400" dirty="0"/>
              <a:t>Provider of feedback</a:t>
            </a:r>
          </a:p>
          <a:p>
            <a:pPr lvl="1"/>
            <a:r>
              <a:rPr lang="en-US" sz="6400" dirty="0"/>
              <a:t>Energized</a:t>
            </a:r>
          </a:p>
          <a:p>
            <a:pPr lvl="1"/>
            <a:r>
              <a:rPr lang="en-US" sz="6400" dirty="0"/>
              <a:t>Enthusiastic</a:t>
            </a:r>
          </a:p>
          <a:p>
            <a:pPr lvl="1"/>
            <a:r>
              <a:rPr lang="en-US" sz="6400" dirty="0"/>
              <a:t>Passionate</a:t>
            </a:r>
          </a:p>
          <a:p>
            <a:pPr lvl="1"/>
            <a:r>
              <a:rPr lang="en-US" sz="6400" dirty="0"/>
              <a:t>Fun/Witty/Humorous</a:t>
            </a:r>
          </a:p>
          <a:p>
            <a:pPr lvl="1"/>
            <a:r>
              <a:rPr lang="en-US" sz="6400" dirty="0"/>
              <a:t>Confident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DBB8C-868A-6D85-7366-4A993098EB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6400" b="1" dirty="0"/>
              <a:t>Less Positive Traits</a:t>
            </a:r>
          </a:p>
          <a:p>
            <a:pPr lvl="1"/>
            <a:r>
              <a:rPr lang="en-US" sz="6400" dirty="0"/>
              <a:t>Nice</a:t>
            </a:r>
          </a:p>
          <a:p>
            <a:pPr lvl="1"/>
            <a:r>
              <a:rPr lang="en-US" sz="6400" dirty="0"/>
              <a:t>Naive</a:t>
            </a:r>
          </a:p>
          <a:p>
            <a:pPr lvl="1"/>
            <a:r>
              <a:rPr lang="en-US" sz="6400" dirty="0"/>
              <a:t>Know it all/Note Taker</a:t>
            </a:r>
          </a:p>
          <a:p>
            <a:pPr lvl="1"/>
            <a:r>
              <a:rPr lang="en-US" sz="6400" dirty="0"/>
              <a:t>Tentative/Unsure</a:t>
            </a:r>
          </a:p>
          <a:p>
            <a:pPr lvl="1"/>
            <a:r>
              <a:rPr lang="en-US" sz="6400" dirty="0"/>
              <a:t>Condescending</a:t>
            </a:r>
          </a:p>
          <a:p>
            <a:pPr lvl="1"/>
            <a:r>
              <a:rPr lang="en-US" sz="6400" dirty="0"/>
              <a:t>Hyper</a:t>
            </a:r>
          </a:p>
          <a:p>
            <a:pPr lvl="1"/>
            <a:r>
              <a:rPr lang="en-US" sz="6400" dirty="0"/>
              <a:t>Pushy</a:t>
            </a:r>
          </a:p>
          <a:p>
            <a:pPr lvl="1"/>
            <a:r>
              <a:rPr lang="en-US" sz="6400" dirty="0"/>
              <a:t>Don’t know when to stop</a:t>
            </a:r>
          </a:p>
          <a:p>
            <a:pPr lvl="1"/>
            <a:r>
              <a:rPr lang="en-US" sz="6400" dirty="0"/>
              <a:t>Sarcastic/Mean</a:t>
            </a:r>
          </a:p>
          <a:p>
            <a:pPr lvl="1"/>
            <a:r>
              <a:rPr lang="en-US" sz="6400" dirty="0"/>
              <a:t>Braggadocios	</a:t>
            </a:r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16E759C-C276-2ED9-59D9-06EED828C277}"/>
              </a:ext>
            </a:extLst>
          </p:cNvPr>
          <p:cNvGraphicFramePr/>
          <p:nvPr/>
        </p:nvGraphicFramePr>
        <p:xfrm>
          <a:off x="8757683" y="744381"/>
          <a:ext cx="3072810" cy="1779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6A14DBC-AA21-BBA3-6F49-3CE96F8F44C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65" y="5875868"/>
            <a:ext cx="2078950" cy="353864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84014F-640D-C99F-B08F-A92AFD991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</p:spTree>
    <p:extLst>
      <p:ext uri="{BB962C8B-B14F-4D97-AF65-F5344CB8AC3E}">
        <p14:creationId xmlns:p14="http://schemas.microsoft.com/office/powerpoint/2010/main" val="391812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A752-C0C2-49AC-BA2F-8AB8CAD97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Know Your Personal Brand</a:t>
            </a:r>
            <a:br>
              <a:rPr lang="en-US" sz="2800" dirty="0"/>
            </a:br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D4224-1F22-4047-B20C-FEA8C44B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your Personal Brand input from others!</a:t>
            </a:r>
          </a:p>
          <a:p>
            <a:r>
              <a:rPr lang="en-US" dirty="0"/>
              <a:t>Three adjectives or statements: strengths or opportunities:</a:t>
            </a:r>
          </a:p>
          <a:p>
            <a:pPr lvl="1"/>
            <a:r>
              <a:rPr lang="en-US" dirty="0"/>
              <a:t>Analyze them as Positive or Less Positive</a:t>
            </a:r>
          </a:p>
          <a:p>
            <a:pPr lvl="1"/>
            <a:r>
              <a:rPr lang="en-US" dirty="0"/>
              <a:t>Watch for:  “You’re great BUT . . .” or “Wonderful UNTIL . . .”</a:t>
            </a:r>
          </a:p>
          <a:p>
            <a:pPr lvl="1"/>
            <a:r>
              <a:rPr lang="en-US" dirty="0"/>
              <a:t>Think about how to actively address going forward</a:t>
            </a:r>
          </a:p>
          <a:p>
            <a:r>
              <a:rPr lang="en-US" i="1" dirty="0"/>
              <a:t>When? Get BEST input: </a:t>
            </a:r>
          </a:p>
          <a:p>
            <a:pPr lvl="1"/>
            <a:r>
              <a:rPr lang="en-US" i="1" dirty="0"/>
              <a:t>After a meeting, after a project, after YOU offer 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2845B-C07A-4ECE-A22C-CAD155D0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B43680A-0EB7-8E99-D3F0-8B9402C48C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27" y="5781917"/>
            <a:ext cx="2521995" cy="428739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4116629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61B8-FA3E-2A4D-F279-ED815FE2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Share Your Personal Brand</a:t>
            </a:r>
            <a:br>
              <a:rPr lang="en-US" dirty="0"/>
            </a:b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 are All Made of Stories!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C5BEB-56F0-CC56-3FF5-FDF42D141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 your favorite stories!</a:t>
            </a:r>
          </a:p>
          <a:p>
            <a:r>
              <a:rPr lang="en-US" dirty="0"/>
              <a:t>Know your stories!</a:t>
            </a:r>
          </a:p>
          <a:p>
            <a:r>
              <a:rPr lang="en-US" dirty="0"/>
              <a:t>Share your stories!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DE82487-B115-9FB0-EEAA-AA7BFEA4D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65" y="5875868"/>
            <a:ext cx="2078950" cy="35386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19B78-B307-EF42-27FF-830002DB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1026" name="B22162A8-E897-4007-983C-5AB320205D74" descr="8E5B7F04-8998-41D0-AEE9-A4B80EA83F7F.JPG">
            <a:extLst>
              <a:ext uri="{FF2B5EF4-FFF2-40B4-BE49-F238E27FC236}">
                <a16:creationId xmlns:a16="http://schemas.microsoft.com/office/drawing/2014/main" id="{0C712858-2232-FD37-F910-8F310B92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657" y="2556932"/>
            <a:ext cx="5354922" cy="331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42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5A30-58C2-D76E-6547-96F5A124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79" y="982132"/>
            <a:ext cx="10283840" cy="1307053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Personal Brand Statement - Now … to WOW!</a:t>
            </a:r>
            <a:br>
              <a:rPr lang="en-US" sz="4400" dirty="0"/>
            </a:br>
            <a:r>
              <a:rPr lang="en-US" sz="4000" dirty="0"/>
              <a:t>Unique Value Proposition to Impact</a:t>
            </a:r>
            <a:endParaRPr lang="en-US" sz="4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BEC6C-FAD6-D0D8-26FA-7817F5FF3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5500" dirty="0"/>
              <a:t>Product Brands connect people to THINGS – creative license</a:t>
            </a:r>
          </a:p>
          <a:p>
            <a:r>
              <a:rPr lang="en-US" sz="5500" dirty="0"/>
              <a:t>Personal Brands connect people to PEOPLE – genuine reflection</a:t>
            </a:r>
          </a:p>
          <a:p>
            <a:r>
              <a:rPr lang="en-US" sz="5500" dirty="0"/>
              <a:t>Catchy! Memorable and impactful</a:t>
            </a:r>
          </a:p>
          <a:p>
            <a:pPr lvl="1"/>
            <a:r>
              <a:rPr lang="en-US" sz="5500" b="1" dirty="0"/>
              <a:t>What </a:t>
            </a:r>
            <a:r>
              <a:rPr lang="en-US" sz="5500" dirty="0"/>
              <a:t>you do – Action!</a:t>
            </a:r>
          </a:p>
          <a:p>
            <a:pPr lvl="1"/>
            <a:r>
              <a:rPr lang="en-US" sz="5500" dirty="0"/>
              <a:t>For </a:t>
            </a:r>
            <a:r>
              <a:rPr lang="en-US" sz="5500" b="1" dirty="0"/>
              <a:t>whom </a:t>
            </a:r>
            <a:r>
              <a:rPr lang="en-US" sz="5500" dirty="0"/>
              <a:t>you do it – Target!</a:t>
            </a:r>
          </a:p>
          <a:p>
            <a:pPr lvl="1"/>
            <a:r>
              <a:rPr lang="en-US" sz="5500" b="1" dirty="0"/>
              <a:t>How </a:t>
            </a:r>
            <a:r>
              <a:rPr lang="en-US" sz="5500" dirty="0"/>
              <a:t>you deliver value – Outcomes!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39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indent="0" algn="ctr">
              <a:buNone/>
            </a:pPr>
            <a:endParaRPr lang="en-US" sz="39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lvl="1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8D3DF3-4615-B9D7-4050-3B8894BE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27C3D16-1021-C5B7-158B-95A7B8D511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68" y="5841620"/>
            <a:ext cx="2312354" cy="393100"/>
          </a:xfrm>
          <a:prstGeom prst="rect">
            <a:avLst/>
          </a:prstGeom>
          <a:ln w="57150" cmpd="thickThin">
            <a:noFill/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559D5F-857B-7687-73DD-B918866D2B38}"/>
              </a:ext>
            </a:extLst>
          </p:cNvPr>
          <p:cNvSpPr txBox="1"/>
          <p:nvPr/>
        </p:nvSpPr>
        <p:spPr>
          <a:xfrm>
            <a:off x="2608637" y="5318594"/>
            <a:ext cx="6637840" cy="790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“I help people to feel comfortable and look confident in photos.”</a:t>
            </a:r>
            <a:br>
              <a:rPr lang="en-US" sz="2000" dirty="0"/>
            </a:br>
            <a:r>
              <a:rPr lang="en-US" sz="2000" dirty="0"/>
              <a:t>							-- Jordan  Bellotti/Photographer</a:t>
            </a:r>
          </a:p>
        </p:txBody>
      </p:sp>
    </p:spTree>
    <p:extLst>
      <p:ext uri="{BB962C8B-B14F-4D97-AF65-F5344CB8AC3E}">
        <p14:creationId xmlns:p14="http://schemas.microsoft.com/office/powerpoint/2010/main" val="21278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E8C6-EE77-46E1-A838-72052721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Personal Brand Statement/Pitch</a:t>
            </a:r>
            <a:br>
              <a:rPr lang="en-US" dirty="0"/>
            </a:br>
            <a:r>
              <a:rPr lang="en-US" sz="3600" dirty="0"/>
              <a:t>30 Seconds – Don’t Speed!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10A2D-41AF-4622-96CE-3042E9165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389333"/>
            <a:ext cx="10037113" cy="3715134"/>
          </a:xfrm>
        </p:spPr>
        <p:txBody>
          <a:bodyPr>
            <a:noAutofit/>
          </a:bodyPr>
          <a:lstStyle/>
          <a:p>
            <a:r>
              <a:rPr lang="en-US" sz="2700" dirty="0"/>
              <a:t>I am an (Adjectives) ______________________ individual  . . .</a:t>
            </a:r>
          </a:p>
          <a:p>
            <a:r>
              <a:rPr lang="en-US" sz="2700" dirty="0"/>
              <a:t>. . with a passion for (Actions with Targets) _____________________ _______________________________________________________.</a:t>
            </a:r>
          </a:p>
          <a:p>
            <a:r>
              <a:rPr lang="en-US" sz="2700" dirty="0"/>
              <a:t>I strive to accomplish (Outcomes for Targets) __________________ ___________________________________________________ . . . </a:t>
            </a:r>
          </a:p>
          <a:p>
            <a:r>
              <a:rPr lang="en-US" sz="2700" dirty="0"/>
              <a:t> . . .  by doing (Actions) ____________________________________.  </a:t>
            </a:r>
          </a:p>
          <a:p>
            <a:r>
              <a:rPr lang="en-US" sz="2700" dirty="0"/>
              <a:t>And. I love (FUN thing)!) __________________________________.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001F4-37E7-46EC-8C98-5C0F9F1B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81D40B0-AB3C-B0E8-9A5C-EBAAB80EF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53" y="5912512"/>
            <a:ext cx="1863662" cy="317219"/>
          </a:xfrm>
          <a:prstGeom prst="rect">
            <a:avLst/>
          </a:prstGeom>
        </p:spPr>
      </p:pic>
      <p:pic>
        <p:nvPicPr>
          <p:cNvPr id="7" name="F2310C30-9FF5-4A8B-B590-A6FA7D369DC8">
            <a:extLst>
              <a:ext uri="{FF2B5EF4-FFF2-40B4-BE49-F238E27FC236}">
                <a16:creationId xmlns:a16="http://schemas.microsoft.com/office/drawing/2014/main" id="{DAEBD8C2-25AB-7C60-8C7C-35FA1835A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081" y="727640"/>
            <a:ext cx="2220788" cy="1558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6407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E8C6-EE77-46E1-A838-72052721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MJ’s Personal Brand Statement</a:t>
            </a:r>
            <a:b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10A2D-41AF-4622-96CE-3042E9165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14598"/>
            <a:ext cx="10037113" cy="3715134"/>
          </a:xfrm>
        </p:spPr>
        <p:txBody>
          <a:bodyPr>
            <a:noAutofit/>
          </a:bodyPr>
          <a:lstStyle/>
          <a:p>
            <a:r>
              <a:rPr lang="en-US" sz="2800" dirty="0"/>
              <a:t>I am an energized and empathetic former Fortune 50 Exec  . . .</a:t>
            </a:r>
          </a:p>
          <a:p>
            <a:r>
              <a:rPr lang="en-US" sz="2800" dirty="0"/>
              <a:t>with a passion for empowering and developing professionals of all ages and career stages. </a:t>
            </a:r>
          </a:p>
          <a:p>
            <a:r>
              <a:rPr lang="en-US" sz="2800" dirty="0"/>
              <a:t>I share extensive formal training plus life lessons . . .</a:t>
            </a:r>
          </a:p>
          <a:p>
            <a:r>
              <a:rPr lang="en-US" sz="2800" dirty="0"/>
              <a:t>through one-on-one coaching sessions and keynote speaking events.  </a:t>
            </a:r>
          </a:p>
          <a:p>
            <a:r>
              <a:rPr lang="en-US" sz="2800" dirty="0"/>
              <a:t>And . . . I love to perform with my electric guitar!</a:t>
            </a:r>
            <a:endParaRPr lang="en-US" sz="28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001F4-37E7-46EC-8C98-5C0F9F1B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81D40B0-AB3C-B0E8-9A5C-EBAAB80EF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65" y="5875868"/>
            <a:ext cx="2078950" cy="3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1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9590-C469-4869-A922-6418750C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180" y="982132"/>
            <a:ext cx="9868830" cy="1303867"/>
          </a:xfrm>
        </p:spPr>
        <p:txBody>
          <a:bodyPr>
            <a:normAutofit fontScale="90000"/>
          </a:bodyPr>
          <a:lstStyle/>
          <a:p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Power, Presence, and Personal Brand</a:t>
            </a:r>
            <a:br>
              <a:rPr lang="en-US" dirty="0"/>
            </a:br>
            <a:r>
              <a:rPr lang="en-US" sz="4000" dirty="0"/>
              <a:t>Be Aware. Be Thoughtful. Choose.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1315C-C35E-41D4-9BF6-D8E5309E8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3544"/>
            <a:ext cx="9601196" cy="3567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Power </a:t>
            </a:r>
          </a:p>
          <a:p>
            <a:pPr lvl="1"/>
            <a:r>
              <a:rPr lang="en-US" dirty="0"/>
              <a:t>Powerful First Impressions</a:t>
            </a:r>
          </a:p>
          <a:p>
            <a:pPr lvl="1"/>
            <a:r>
              <a:rPr lang="en-US" dirty="0"/>
              <a:t>Executive Presence</a:t>
            </a:r>
          </a:p>
          <a:p>
            <a:pPr lvl="2"/>
            <a:r>
              <a:rPr lang="en-US" dirty="0"/>
              <a:t>What people THINK when you are </a:t>
            </a:r>
            <a:r>
              <a:rPr lang="en-US" i="1" dirty="0"/>
              <a:t>“in the room” or “on the Zoom”</a:t>
            </a:r>
          </a:p>
          <a:p>
            <a:pPr lvl="3"/>
            <a:r>
              <a:rPr lang="en-US" dirty="0"/>
              <a:t>Emotional and Physical Components including Bold, Muscular Language</a:t>
            </a:r>
          </a:p>
          <a:p>
            <a:pPr lvl="1"/>
            <a:r>
              <a:rPr lang="en-US" dirty="0"/>
              <a:t>Personal Brand </a:t>
            </a:r>
          </a:p>
          <a:p>
            <a:pPr lvl="2"/>
            <a:r>
              <a:rPr lang="en-US" dirty="0"/>
              <a:t>What people SAY when you are NOT “in the room” </a:t>
            </a:r>
            <a:r>
              <a:rPr lang="en-US" i="1" dirty="0"/>
              <a:t>or “on the Zoom”</a:t>
            </a:r>
          </a:p>
          <a:p>
            <a:pPr lvl="2"/>
            <a:r>
              <a:rPr lang="en-US" dirty="0"/>
              <a:t>Know your brand! Pitch your brand! Punch your brand!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86A31-EFE0-4E20-86C9-88A0C574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www.PresencePlus.us</a:t>
            </a:r>
            <a:endParaRPr lang="en-US" dirty="0"/>
          </a:p>
        </p:txBody>
      </p:sp>
      <p:pic>
        <p:nvPicPr>
          <p:cNvPr id="6" name="2F78E62C-BC6F-4A8A-8B37-8EEFCDE07E77">
            <a:extLst>
              <a:ext uri="{FF2B5EF4-FFF2-40B4-BE49-F238E27FC236}">
                <a16:creationId xmlns:a16="http://schemas.microsoft.com/office/drawing/2014/main" id="{9333C20C-7915-C491-53E4-6071D8BD12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72" y="2522900"/>
            <a:ext cx="2074995" cy="310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BE77275-C6DF-5A08-8B49-E48FC1DF61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27" y="5781917"/>
            <a:ext cx="2521995" cy="428739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2777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6C02-057C-69DE-497B-E332A4DC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Punch that Pitch!</a:t>
            </a: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89C1D-C6AF-30CE-455C-E9F0C10EE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7385" y="2556932"/>
            <a:ext cx="4567427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br>
              <a:rPr lang="en-US" sz="1800" i="1" dirty="0"/>
            </a:br>
            <a:r>
              <a:rPr lang="en-US" sz="2800" i="1" dirty="0"/>
              <a:t>“I’m MJ Klimas, PresencePlus.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I </a:t>
            </a:r>
            <a:r>
              <a:rPr lang="en-US" sz="2800" b="1" i="1" dirty="0">
                <a:solidFill>
                  <a:srgbClr val="0070C0"/>
                </a:solidFill>
              </a:rPr>
              <a:t>empower women </a:t>
            </a:r>
            <a:r>
              <a:rPr lang="en-US" sz="2800" i="1" dirty="0">
                <a:solidFill>
                  <a:srgbClr val="0070C0"/>
                </a:solidFill>
              </a:rPr>
              <a:t>to </a:t>
            </a:r>
            <a:r>
              <a:rPr lang="en-US" sz="2800" b="1" i="1" dirty="0">
                <a:solidFill>
                  <a:srgbClr val="0070C0"/>
                </a:solidFill>
              </a:rPr>
              <a:t>develop</a:t>
            </a:r>
            <a:r>
              <a:rPr lang="en-US" sz="2800" i="1" dirty="0">
                <a:solidFill>
                  <a:srgbClr val="0070C0"/>
                </a:solidFill>
              </a:rPr>
              <a:t> their most bold and brilliant </a:t>
            </a:r>
            <a:r>
              <a:rPr lang="en-US" sz="2800" b="1" i="1" dirty="0">
                <a:solidFill>
                  <a:srgbClr val="0070C0"/>
                </a:solidFill>
              </a:rPr>
              <a:t>executive presence </a:t>
            </a:r>
            <a:r>
              <a:rPr lang="en-US" sz="2800" i="1" dirty="0">
                <a:solidFill>
                  <a:srgbClr val="0070C0"/>
                </a:solidFill>
              </a:rPr>
              <a:t>with </a:t>
            </a:r>
            <a:br>
              <a:rPr lang="en-US" sz="2800" i="1" dirty="0">
                <a:solidFill>
                  <a:srgbClr val="0070C0"/>
                </a:solidFill>
              </a:rPr>
            </a:br>
            <a:r>
              <a:rPr lang="en-US" sz="2800" i="1" dirty="0">
                <a:solidFill>
                  <a:srgbClr val="0070C0"/>
                </a:solidFill>
              </a:rPr>
              <a:t>fun, flair . . . and a Fender guitar!”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7" name="Content Placeholder 5" descr="A person playing a guitar on a stage&#10;&#10;Description automatically generated">
            <a:extLst>
              <a:ext uri="{FF2B5EF4-FFF2-40B4-BE49-F238E27FC236}">
                <a16:creationId xmlns:a16="http://schemas.microsoft.com/office/drawing/2014/main" id="{0E09D0D2-18FA-94FA-14E2-41E8354C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57" r="-1" b="20147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0FBA5-F7FE-7DAD-747F-FBC1E130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1" y="5934456"/>
            <a:ext cx="7305900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www.PresencePlus.us</a:t>
            </a:r>
          </a:p>
        </p:txBody>
      </p:sp>
      <p:pic>
        <p:nvPicPr>
          <p:cNvPr id="5" name="B046AB30-2D29-4FDC-BA54-795A59A618AB" descr="A person punching a punching bag&#10;&#10;Description automatically generated">
            <a:extLst>
              <a:ext uri="{FF2B5EF4-FFF2-40B4-BE49-F238E27FC236}">
                <a16:creationId xmlns:a16="http://schemas.microsoft.com/office/drawing/2014/main" id="{3C2FB7F4-38BD-BAA9-6B5A-95411CCBCD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6093448" y="3453833"/>
            <a:ext cx="5264080" cy="2478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1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0987-4008-AD54-F4C8-7905B6FC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655" y="918277"/>
            <a:ext cx="9601196" cy="1303867"/>
          </a:xfrm>
        </p:spPr>
        <p:txBody>
          <a:bodyPr>
            <a:normAutofit fontScale="90000"/>
          </a:bodyPr>
          <a:lstStyle/>
          <a:p>
            <a:pPr marL="457200" lvl="1" algn="ctr"/>
            <a:br>
              <a:rPr lang="en-US" dirty="0"/>
            </a:br>
            <a:br>
              <a:rPr lang="en-US" sz="4400" dirty="0">
                <a:latin typeface="+mj-lt"/>
              </a:rPr>
            </a:b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Punch your Personal Brand Statement</a:t>
            </a:r>
            <a:br>
              <a:rPr lang="en-US" sz="4400" dirty="0">
                <a:latin typeface="+mj-lt"/>
              </a:rPr>
            </a:br>
            <a:r>
              <a:rPr lang="en-US" sz="4400" dirty="0">
                <a:solidFill>
                  <a:schemeClr val="tx1"/>
                </a:solidFill>
                <a:latin typeface="+mj-lt"/>
              </a:rPr>
              <a:t>Action! Target! Outcome!</a:t>
            </a:r>
            <a:br>
              <a:rPr lang="en-US" sz="4400" dirty="0">
                <a:latin typeface="+mj-lt"/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9067D-4D95-F89A-36B0-799046C8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78" y="2476137"/>
            <a:ext cx="10356980" cy="365372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“I’m (Name)___________, (Org.) ___________.”</a:t>
            </a:r>
            <a:endParaRPr lang="en-US" sz="3200" b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“I (Action verb)____________ (Targets)___________ </a:t>
            </a:r>
            <a:br>
              <a:rPr lang="en-US" sz="2800" dirty="0"/>
            </a:br>
            <a:r>
              <a:rPr lang="en-US" sz="2800" dirty="0"/>
              <a:t>to (verb) _______________ (an Outcome) _______________.”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Fun!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D1C59-5C9F-058F-6657-24D58D73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897A04-643F-59CA-A623-A6E2412BED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24" y="5820455"/>
            <a:ext cx="2295298" cy="390201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6" name="Picture 5" descr="Cleaning items on blue background">
            <a:extLst>
              <a:ext uri="{FF2B5EF4-FFF2-40B4-BE49-F238E27FC236}">
                <a16:creationId xmlns:a16="http://schemas.microsoft.com/office/drawing/2014/main" id="{6900609E-0875-3339-CE18-08D173E38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7174" y="1885180"/>
            <a:ext cx="1664243" cy="181588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389CD2-935E-9394-7F85-CA1EE9BF4149}"/>
              </a:ext>
            </a:extLst>
          </p:cNvPr>
          <p:cNvSpPr txBox="1"/>
          <p:nvPr/>
        </p:nvSpPr>
        <p:spPr>
          <a:xfrm>
            <a:off x="10023237" y="1766641"/>
            <a:ext cx="11721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</a:t>
            </a:r>
            <a:endParaRPr lang="en-US" sz="1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CE14F-630A-E43B-3A1D-18AC5E63F5CC}"/>
              </a:ext>
            </a:extLst>
          </p:cNvPr>
          <p:cNvSpPr txBox="1"/>
          <p:nvPr/>
        </p:nvSpPr>
        <p:spPr>
          <a:xfrm>
            <a:off x="2310019" y="4600595"/>
            <a:ext cx="68390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“I help people to feel comfortable and look confident in photos.”</a:t>
            </a:r>
            <a:br>
              <a:rPr lang="en-US" sz="2000" dirty="0"/>
            </a:br>
            <a:r>
              <a:rPr lang="en-US" sz="2000" dirty="0"/>
              <a:t>							</a:t>
            </a:r>
            <a:r>
              <a:rPr lang="en-US" sz="1600" dirty="0"/>
              <a:t>-- Jordan  Bellotti/Photographer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“I empower ridiculously good marketing.”</a:t>
            </a:r>
          </a:p>
          <a:p>
            <a:r>
              <a:rPr lang="en-US" sz="2400" i="1" dirty="0"/>
              <a:t>					</a:t>
            </a:r>
            <a:r>
              <a:rPr lang="en-US" sz="1600" dirty="0"/>
              <a:t>	-- Ann Handley</a:t>
            </a:r>
          </a:p>
        </p:txBody>
      </p:sp>
    </p:spTree>
    <p:extLst>
      <p:ext uri="{BB962C8B-B14F-4D97-AF65-F5344CB8AC3E}">
        <p14:creationId xmlns:p14="http://schemas.microsoft.com/office/powerpoint/2010/main" val="1512036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0987-4008-AD54-F4C8-7905B6FC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655" y="918277"/>
            <a:ext cx="9601196" cy="1303867"/>
          </a:xfrm>
        </p:spPr>
        <p:txBody>
          <a:bodyPr>
            <a:normAutofit fontScale="90000"/>
          </a:bodyPr>
          <a:lstStyle/>
          <a:p>
            <a:pPr marL="457200" lvl="1" algn="ctr"/>
            <a:br>
              <a:rPr lang="en-US" dirty="0"/>
            </a:br>
            <a:br>
              <a:rPr lang="en-US" sz="4400" dirty="0">
                <a:latin typeface="+mj-lt"/>
              </a:rPr>
            </a:b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Punchy Example</a:t>
            </a:r>
            <a:br>
              <a:rPr lang="en-US" sz="4400" dirty="0">
                <a:latin typeface="+mj-lt"/>
              </a:rPr>
            </a:br>
            <a:r>
              <a:rPr lang="en-US" sz="4400" dirty="0">
                <a:solidFill>
                  <a:schemeClr val="tx1"/>
                </a:solidFill>
                <a:latin typeface="+mj-lt"/>
              </a:rPr>
              <a:t>Action! Target! Outcome!</a:t>
            </a:r>
            <a:br>
              <a:rPr lang="en-US" sz="4400" dirty="0">
                <a:latin typeface="+mj-lt"/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9067D-4D95-F89A-36B0-799046C8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78" y="2476137"/>
            <a:ext cx="10356980" cy="365372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“I’m Sam Smith, Board of NEWPF.</a:t>
            </a:r>
            <a:endParaRPr lang="en-US" sz="3200" b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 orchestrate opportunities for women to connect</a:t>
            </a:r>
            <a:br>
              <a:rPr lang="en-US" sz="3200" dirty="0"/>
            </a:br>
            <a:r>
              <a:rPr lang="en-US" sz="3200" dirty="0"/>
              <a:t>with financial services leaders and maximize their industry expertise.”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By the way.  At 6 am, you’ll find me pumping iron!”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D1C59-5C9F-058F-6657-24D58D73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897A04-643F-59CA-A623-A6E2412BED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24" y="5820455"/>
            <a:ext cx="2295298" cy="390201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6" name="Picture 5" descr="Cleaning items on blue background">
            <a:extLst>
              <a:ext uri="{FF2B5EF4-FFF2-40B4-BE49-F238E27FC236}">
                <a16:creationId xmlns:a16="http://schemas.microsoft.com/office/drawing/2014/main" id="{6900609E-0875-3339-CE18-08D173E38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7173" y="1766641"/>
            <a:ext cx="1664243" cy="181588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389CD2-935E-9394-7F85-CA1EE9BF4149}"/>
              </a:ext>
            </a:extLst>
          </p:cNvPr>
          <p:cNvSpPr txBox="1"/>
          <p:nvPr/>
        </p:nvSpPr>
        <p:spPr>
          <a:xfrm>
            <a:off x="10023237" y="1766641"/>
            <a:ext cx="11721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</a:t>
            </a:r>
            <a:endParaRPr lang="en-US" sz="11200" dirty="0"/>
          </a:p>
        </p:txBody>
      </p:sp>
    </p:spTree>
    <p:extLst>
      <p:ext uri="{BB962C8B-B14F-4D97-AF65-F5344CB8AC3E}">
        <p14:creationId xmlns:p14="http://schemas.microsoft.com/office/powerpoint/2010/main" val="1952055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0987-4008-AD54-F4C8-7905B6FC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655" y="918277"/>
            <a:ext cx="9601196" cy="1303867"/>
          </a:xfrm>
        </p:spPr>
        <p:txBody>
          <a:bodyPr>
            <a:normAutofit fontScale="90000"/>
          </a:bodyPr>
          <a:lstStyle/>
          <a:p>
            <a:pPr marL="457200" lvl="1" algn="ctr"/>
            <a:br>
              <a:rPr lang="en-US" dirty="0"/>
            </a:br>
            <a:br>
              <a:rPr lang="en-US" sz="4400" dirty="0">
                <a:latin typeface="+mj-lt"/>
              </a:rPr>
            </a:b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WOW with a Personal Brand Question</a:t>
            </a:r>
            <a:br>
              <a:rPr lang="en-US" sz="4400" dirty="0">
                <a:latin typeface="+mj-lt"/>
              </a:rPr>
            </a:br>
            <a:r>
              <a:rPr lang="en-US" sz="4400" dirty="0">
                <a:solidFill>
                  <a:schemeClr val="tx1"/>
                </a:solidFill>
                <a:latin typeface="+mj-lt"/>
              </a:rPr>
              <a:t>Action? Target? Outcome?</a:t>
            </a:r>
            <a:br>
              <a:rPr lang="en-US" sz="4400" b="1" dirty="0">
                <a:solidFill>
                  <a:schemeClr val="tx1"/>
                </a:solidFill>
              </a:rPr>
            </a:br>
            <a:br>
              <a:rPr lang="en-US" sz="4400" dirty="0">
                <a:latin typeface="+mj-lt"/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9067D-4D95-F89A-36B0-799046C8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78" y="2476137"/>
            <a:ext cx="10356980" cy="36537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/>
              <a:t>Pique curiosity with a question!   </a:t>
            </a:r>
          </a:p>
          <a:p>
            <a:r>
              <a:rPr lang="en-US" sz="3200" dirty="0"/>
              <a:t>“I’m Sam(Name)___________, (Org.) ___________.”</a:t>
            </a:r>
          </a:p>
          <a:p>
            <a:r>
              <a:rPr lang="en-US" sz="3200" dirty="0"/>
              <a:t>“Because  . . . do you . . . who doesn’t . . . why not . . .who can’t . . .”</a:t>
            </a:r>
          </a:p>
          <a:p>
            <a:r>
              <a:rPr lang="en-US" sz="3200" dirty="0"/>
              <a:t>Fun!</a:t>
            </a:r>
          </a:p>
          <a:p>
            <a:endParaRPr lang="en-US" sz="1600" dirty="0"/>
          </a:p>
          <a:p>
            <a:endParaRPr lang="en-US" sz="16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1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D1C59-5C9F-058F-6657-24D58D73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897A04-643F-59CA-A623-A6E2412BED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27" y="5781917"/>
            <a:ext cx="2521995" cy="428739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6" name="Picture 5" descr="Cleaning items on blue background">
            <a:extLst>
              <a:ext uri="{FF2B5EF4-FFF2-40B4-BE49-F238E27FC236}">
                <a16:creationId xmlns:a16="http://schemas.microsoft.com/office/drawing/2014/main" id="{6900609E-0875-3339-CE18-08D173E38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7174" y="1885180"/>
            <a:ext cx="1664243" cy="181588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389CD2-935E-9394-7F85-CA1EE9BF4149}"/>
              </a:ext>
            </a:extLst>
          </p:cNvPr>
          <p:cNvSpPr txBox="1"/>
          <p:nvPr/>
        </p:nvSpPr>
        <p:spPr>
          <a:xfrm>
            <a:off x="10023237" y="1766641"/>
            <a:ext cx="11721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</a:t>
            </a:r>
            <a:endParaRPr lang="en-US" sz="1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CE14F-630A-E43B-3A1D-18AC5E63F5CC}"/>
              </a:ext>
            </a:extLst>
          </p:cNvPr>
          <p:cNvSpPr txBox="1"/>
          <p:nvPr/>
        </p:nvSpPr>
        <p:spPr>
          <a:xfrm>
            <a:off x="5181798" y="4716997"/>
            <a:ext cx="6839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“(Because) do you </a:t>
            </a:r>
            <a:r>
              <a:rPr lang="en-US" sz="2400" b="1" i="1" dirty="0">
                <a:solidFill>
                  <a:srgbClr val="0070C0"/>
                </a:solidFill>
              </a:rPr>
              <a:t>want</a:t>
            </a:r>
            <a:r>
              <a:rPr lang="en-US" sz="2400" i="1" dirty="0">
                <a:solidFill>
                  <a:srgbClr val="0070C0"/>
                </a:solidFill>
              </a:rPr>
              <a:t> more online traffic?</a:t>
            </a:r>
          </a:p>
          <a:p>
            <a:r>
              <a:rPr lang="en-US" sz="2000" dirty="0"/>
              <a:t>					</a:t>
            </a:r>
            <a:r>
              <a:rPr lang="en-US" sz="1600" dirty="0"/>
              <a:t>		-- Neil Patel, Online Marketer</a:t>
            </a:r>
          </a:p>
        </p:txBody>
      </p:sp>
    </p:spTree>
    <p:extLst>
      <p:ext uri="{BB962C8B-B14F-4D97-AF65-F5344CB8AC3E}">
        <p14:creationId xmlns:p14="http://schemas.microsoft.com/office/powerpoint/2010/main" val="2626053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0987-4008-AD54-F4C8-7905B6FC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655" y="918277"/>
            <a:ext cx="9601196" cy="1303867"/>
          </a:xfrm>
        </p:spPr>
        <p:txBody>
          <a:bodyPr>
            <a:normAutofit fontScale="90000"/>
          </a:bodyPr>
          <a:lstStyle/>
          <a:p>
            <a:pPr marL="457200" lvl="1" algn="ctr"/>
            <a:br>
              <a:rPr lang="en-US" dirty="0"/>
            </a:br>
            <a:br>
              <a:rPr lang="en-US" sz="4400" dirty="0">
                <a:latin typeface="+mj-lt"/>
              </a:rPr>
            </a:b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WOW with a Personal Brand Question</a:t>
            </a:r>
            <a:br>
              <a:rPr lang="en-US" sz="4400" dirty="0">
                <a:latin typeface="+mj-lt"/>
              </a:rPr>
            </a:br>
            <a:r>
              <a:rPr lang="en-US" sz="4400" dirty="0">
                <a:solidFill>
                  <a:schemeClr val="tx1"/>
                </a:solidFill>
                <a:latin typeface="+mj-lt"/>
              </a:rPr>
              <a:t>Action? Target? Outcome?</a:t>
            </a:r>
            <a:br>
              <a:rPr lang="en-US" sz="4400" b="1" dirty="0">
                <a:solidFill>
                  <a:schemeClr val="tx1"/>
                </a:solidFill>
              </a:rPr>
            </a:br>
            <a:br>
              <a:rPr lang="en-US" sz="4400" dirty="0">
                <a:latin typeface="+mj-lt"/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9067D-4D95-F89A-36B0-799046C8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78" y="2594676"/>
            <a:ext cx="10356980" cy="36537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/>
              <a:t>Pique curiosity with a question!   </a:t>
            </a:r>
          </a:p>
          <a:p>
            <a:r>
              <a:rPr lang="en-US" sz="2800" dirty="0"/>
              <a:t>“I’m Sam Smith, NEWPF.</a:t>
            </a:r>
          </a:p>
          <a:p>
            <a:r>
              <a:rPr lang="en-US" sz="2800" i="1" dirty="0"/>
              <a:t>Because why not be part of a bold and broad network of industry experts?</a:t>
            </a:r>
          </a:p>
          <a:p>
            <a:r>
              <a:rPr lang="en-US" sz="2800" dirty="0"/>
              <a:t>Outside the lab, I’m in Central Park with my Bichon.”</a:t>
            </a:r>
          </a:p>
          <a:p>
            <a:endParaRPr lang="en-US" sz="1600" dirty="0"/>
          </a:p>
          <a:p>
            <a:endParaRPr lang="en-US" sz="16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1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D1C59-5C9F-058F-6657-24D58D73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897A04-643F-59CA-A623-A6E2412BED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27" y="5781917"/>
            <a:ext cx="2521995" cy="428739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6" name="Picture 5" descr="Cleaning items on blue background">
            <a:extLst>
              <a:ext uri="{FF2B5EF4-FFF2-40B4-BE49-F238E27FC236}">
                <a16:creationId xmlns:a16="http://schemas.microsoft.com/office/drawing/2014/main" id="{6900609E-0875-3339-CE18-08D173E38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7173" y="1825911"/>
            <a:ext cx="1664243" cy="181588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389CD2-935E-9394-7F85-CA1EE9BF4149}"/>
              </a:ext>
            </a:extLst>
          </p:cNvPr>
          <p:cNvSpPr txBox="1"/>
          <p:nvPr/>
        </p:nvSpPr>
        <p:spPr>
          <a:xfrm>
            <a:off x="10023237" y="1766641"/>
            <a:ext cx="11721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</a:t>
            </a:r>
            <a:endParaRPr lang="en-US" sz="1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CE14F-630A-E43B-3A1D-18AC5E63F5CC}"/>
              </a:ext>
            </a:extLst>
          </p:cNvPr>
          <p:cNvSpPr txBox="1"/>
          <p:nvPr/>
        </p:nvSpPr>
        <p:spPr>
          <a:xfrm>
            <a:off x="5266020" y="5118764"/>
            <a:ext cx="6839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“(Because) do you </a:t>
            </a:r>
            <a:r>
              <a:rPr lang="en-US" sz="2400" b="1" i="1" dirty="0">
                <a:solidFill>
                  <a:srgbClr val="0070C0"/>
                </a:solidFill>
              </a:rPr>
              <a:t>want</a:t>
            </a:r>
            <a:r>
              <a:rPr lang="en-US" sz="2400" i="1" dirty="0">
                <a:solidFill>
                  <a:srgbClr val="0070C0"/>
                </a:solidFill>
              </a:rPr>
              <a:t> more online traffic?</a:t>
            </a:r>
          </a:p>
          <a:p>
            <a:r>
              <a:rPr lang="en-US" sz="2000" dirty="0"/>
              <a:t>					</a:t>
            </a:r>
            <a:r>
              <a:rPr lang="en-US" sz="1600" dirty="0"/>
              <a:t>		-- Neil Patel, Online Marketer</a:t>
            </a:r>
          </a:p>
        </p:txBody>
      </p:sp>
    </p:spTree>
    <p:extLst>
      <p:ext uri="{BB962C8B-B14F-4D97-AF65-F5344CB8AC3E}">
        <p14:creationId xmlns:p14="http://schemas.microsoft.com/office/powerpoint/2010/main" val="1973798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8B61C7-111A-DB66-5C26-69A4224C3C1C}"/>
              </a:ext>
            </a:extLst>
          </p:cNvPr>
          <p:cNvSpPr txBox="1"/>
          <p:nvPr/>
        </p:nvSpPr>
        <p:spPr>
          <a:xfrm>
            <a:off x="1098885" y="2244110"/>
            <a:ext cx="210552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</a:p>
          <a:p>
            <a:r>
              <a:rPr lang="en-US" dirty="0"/>
              <a:t>        </a:t>
            </a:r>
            <a:r>
              <a:rPr lang="en-US" sz="2400" b="1" dirty="0">
                <a:solidFill>
                  <a:srgbClr val="FF0000"/>
                </a:solidFill>
              </a:rPr>
              <a:t>Action</a:t>
            </a:r>
          </a:p>
          <a:p>
            <a:pPr lvl="1"/>
            <a:r>
              <a:rPr lang="en-US" sz="1800" dirty="0"/>
              <a:t>Enlighten</a:t>
            </a:r>
          </a:p>
          <a:p>
            <a:pPr lvl="1"/>
            <a:r>
              <a:rPr lang="en-US" sz="1800" dirty="0"/>
              <a:t>Transform</a:t>
            </a:r>
          </a:p>
          <a:p>
            <a:pPr lvl="1"/>
            <a:r>
              <a:rPr lang="en-US" sz="1800" dirty="0"/>
              <a:t>Motivate</a:t>
            </a:r>
          </a:p>
          <a:p>
            <a:pPr lvl="1"/>
            <a:r>
              <a:rPr lang="en-US" sz="1800" dirty="0"/>
              <a:t>Elevate</a:t>
            </a:r>
            <a:endParaRPr lang="en-US" dirty="0"/>
          </a:p>
          <a:p>
            <a:pPr lvl="1"/>
            <a:r>
              <a:rPr lang="en-US" sz="1800" dirty="0"/>
              <a:t>Maximize</a:t>
            </a:r>
          </a:p>
          <a:p>
            <a:pPr lvl="1"/>
            <a:r>
              <a:rPr lang="en-US" sz="1800" dirty="0"/>
              <a:t>Deliver</a:t>
            </a:r>
          </a:p>
          <a:p>
            <a:pPr lvl="1"/>
            <a:r>
              <a:rPr lang="en-US" sz="1800" dirty="0"/>
              <a:t>Develop</a:t>
            </a:r>
          </a:p>
          <a:p>
            <a:pPr lvl="1"/>
            <a:r>
              <a:rPr lang="en-US" sz="1800" dirty="0"/>
              <a:t>Market</a:t>
            </a:r>
          </a:p>
          <a:p>
            <a:pPr lvl="1"/>
            <a:r>
              <a:rPr lang="en-US" dirty="0"/>
              <a:t>Orchestrate</a:t>
            </a:r>
            <a:endParaRPr lang="en-US" sz="1800" dirty="0"/>
          </a:p>
          <a:p>
            <a:pPr lvl="1"/>
            <a:r>
              <a:rPr lang="en-US" sz="1800" dirty="0"/>
              <a:t>Create</a:t>
            </a:r>
          </a:p>
          <a:p>
            <a:pPr lvl="1"/>
            <a:r>
              <a:rPr lang="en-US" dirty="0"/>
              <a:t>Empower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52A3E-D752-59B1-834E-DD1ADBBBB682}"/>
              </a:ext>
            </a:extLst>
          </p:cNvPr>
          <p:cNvSpPr txBox="1"/>
          <p:nvPr/>
        </p:nvSpPr>
        <p:spPr>
          <a:xfrm>
            <a:off x="5368087" y="2551136"/>
            <a:ext cx="14558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Target</a:t>
            </a:r>
          </a:p>
          <a:p>
            <a:r>
              <a:rPr lang="en-US" sz="1800" dirty="0"/>
              <a:t>People </a:t>
            </a:r>
          </a:p>
          <a:p>
            <a:r>
              <a:rPr lang="en-US" sz="1800" dirty="0"/>
              <a:t>Students</a:t>
            </a:r>
          </a:p>
          <a:p>
            <a:r>
              <a:rPr lang="en-US" dirty="0"/>
              <a:t>Faculty</a:t>
            </a:r>
            <a:endParaRPr lang="en-US" sz="1800" dirty="0"/>
          </a:p>
          <a:p>
            <a:r>
              <a:rPr lang="en-US" dirty="0"/>
              <a:t>Research</a:t>
            </a:r>
            <a:endParaRPr lang="en-US" sz="1800" dirty="0"/>
          </a:p>
          <a:p>
            <a:r>
              <a:rPr lang="en-US" sz="1800" dirty="0"/>
              <a:t>Teams</a:t>
            </a:r>
            <a:endParaRPr lang="en-US" dirty="0"/>
          </a:p>
          <a:p>
            <a:r>
              <a:rPr lang="en-US" sz="1800" dirty="0"/>
              <a:t>Projects</a:t>
            </a:r>
            <a:endParaRPr lang="en-US" dirty="0"/>
          </a:p>
          <a:p>
            <a:r>
              <a:rPr lang="en-US" sz="1800" dirty="0"/>
              <a:t>Products</a:t>
            </a:r>
          </a:p>
          <a:p>
            <a:r>
              <a:rPr lang="en-US" sz="1800" dirty="0"/>
              <a:t>Problems</a:t>
            </a:r>
          </a:p>
          <a:p>
            <a:r>
              <a:rPr lang="en-US" dirty="0"/>
              <a:t>Data</a:t>
            </a:r>
          </a:p>
          <a:p>
            <a:r>
              <a:rPr lang="en-US" dirty="0"/>
              <a:t>Clients Expenses</a:t>
            </a:r>
          </a:p>
          <a:p>
            <a:endParaRPr lang="en-US" dirty="0"/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C2867-82B9-ECEF-E402-2C30C9EC9C8C}"/>
              </a:ext>
            </a:extLst>
          </p:cNvPr>
          <p:cNvSpPr txBox="1"/>
          <p:nvPr/>
        </p:nvSpPr>
        <p:spPr>
          <a:xfrm>
            <a:off x="9541042" y="2518350"/>
            <a:ext cx="155207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Outcome</a:t>
            </a:r>
          </a:p>
          <a:p>
            <a:r>
              <a:rPr lang="en-US" dirty="0"/>
              <a:t>Success</a:t>
            </a:r>
          </a:p>
          <a:p>
            <a:r>
              <a:rPr lang="en-US" dirty="0"/>
              <a:t>Excellence</a:t>
            </a:r>
          </a:p>
          <a:p>
            <a:r>
              <a:rPr lang="en-US" dirty="0"/>
              <a:t>Engagement</a:t>
            </a:r>
          </a:p>
          <a:p>
            <a:r>
              <a:rPr lang="en-US" dirty="0"/>
              <a:t>Commitment</a:t>
            </a:r>
          </a:p>
          <a:p>
            <a:r>
              <a:rPr lang="en-US" dirty="0"/>
              <a:t>Graduates</a:t>
            </a:r>
          </a:p>
          <a:p>
            <a:r>
              <a:rPr lang="en-US" dirty="0"/>
              <a:t>Brilliance</a:t>
            </a:r>
          </a:p>
          <a:p>
            <a:r>
              <a:rPr lang="en-US" dirty="0"/>
              <a:t>Dynamic Results</a:t>
            </a:r>
          </a:p>
          <a:p>
            <a:r>
              <a:rPr lang="en-US" dirty="0"/>
              <a:t>Value</a:t>
            </a:r>
          </a:p>
          <a:p>
            <a:r>
              <a:rPr lang="en-US" dirty="0"/>
              <a:t>Hope</a:t>
            </a:r>
          </a:p>
          <a:p>
            <a:r>
              <a:rPr lang="en-US" dirty="0"/>
              <a:t>Solutions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A36FD34-E023-35EA-5453-B2DAA84A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4" y="777595"/>
            <a:ext cx="10960769" cy="13038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Action! Target! Outcome!</a:t>
            </a:r>
            <a:r>
              <a:rPr lang="en-US" sz="3100" dirty="0"/>
              <a:t> </a:t>
            </a:r>
            <a:br>
              <a:rPr lang="en-US" sz="3100" dirty="0"/>
            </a:br>
            <a:r>
              <a:rPr lang="en-US" sz="3100" dirty="0"/>
              <a:t>I (action verb)…(targets)… to (verb) . . . (an outcome) . . .” 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64989AD-F3C8-7A6E-86D1-A69421AD3E6D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1915222" y="4868906"/>
            <a:ext cx="1552074" cy="113720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black white and red round arrow">
            <a:extLst>
              <a:ext uri="{FF2B5EF4-FFF2-40B4-BE49-F238E27FC236}">
                <a16:creationId xmlns:a16="http://schemas.microsoft.com/office/drawing/2014/main" id="{25394F60-6025-3989-B51F-69C71988C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411" y="2656440"/>
            <a:ext cx="1650892" cy="111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991B06-B6E8-3758-4B4E-B35E784C9FED}"/>
              </a:ext>
            </a:extLst>
          </p:cNvPr>
          <p:cNvSpPr txBox="1"/>
          <p:nvPr/>
        </p:nvSpPr>
        <p:spPr>
          <a:xfrm>
            <a:off x="6823908" y="3089062"/>
            <a:ext cx="25086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“I translate ‘Geek Speak’  . . . to make it more understandable for you.” </a:t>
            </a:r>
            <a:r>
              <a:rPr lang="en-US" sz="2400" dirty="0"/>
              <a:t>	</a:t>
            </a:r>
          </a:p>
          <a:p>
            <a:r>
              <a:rPr lang="en-US" sz="1400" dirty="0"/>
              <a:t>          -- Brian Fanzo/iSocialFanz</a:t>
            </a:r>
          </a:p>
          <a:p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5A0EF7A-07F0-2A8B-928C-BA5B8FD16C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40" y="5948478"/>
            <a:ext cx="1552073" cy="263853"/>
          </a:xfrm>
          <a:prstGeom prst="rect">
            <a:avLst/>
          </a:prstGeom>
          <a:ln w="57150" cmpd="thickThin">
            <a:noFill/>
            <a:miter lim="800000"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5ACE0-C411-269A-20B7-01958EC1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</p:spTree>
    <p:extLst>
      <p:ext uri="{BB962C8B-B14F-4D97-AF65-F5344CB8AC3E}">
        <p14:creationId xmlns:p14="http://schemas.microsoft.com/office/powerpoint/2010/main" val="384105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E794E-E2CE-665A-F3FA-9B4DDDDBC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97A93-A79B-B304-C1EF-772787B17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tx1"/>
                </a:solidFill>
              </a:rPr>
              <a:t>“I’m MJ. An Executive Presence Consultant. </a:t>
            </a:r>
          </a:p>
          <a:p>
            <a:pPr marL="0" indent="0" algn="ctr">
              <a:buNone/>
            </a:pPr>
            <a:r>
              <a:rPr lang="en-US" sz="6000" i="1" dirty="0">
                <a:solidFill>
                  <a:srgbClr val="0070C0"/>
                </a:solidFill>
              </a:rPr>
              <a:t>Because who </a:t>
            </a:r>
            <a:r>
              <a:rPr lang="en-US" sz="6000" b="1" i="1" dirty="0">
                <a:solidFill>
                  <a:srgbClr val="0070C0"/>
                </a:solidFill>
              </a:rPr>
              <a:t>doesn’t</a:t>
            </a:r>
            <a:r>
              <a:rPr lang="en-US" sz="6000" i="1" dirty="0">
                <a:solidFill>
                  <a:srgbClr val="0070C0"/>
                </a:solidFill>
              </a:rPr>
              <a:t> want to be </a:t>
            </a:r>
          </a:p>
          <a:p>
            <a:pPr marL="0" indent="0" algn="ctr">
              <a:buNone/>
            </a:pPr>
            <a:r>
              <a:rPr lang="en-US" sz="6000" i="1" dirty="0">
                <a:solidFill>
                  <a:srgbClr val="0070C0"/>
                </a:solidFill>
              </a:rPr>
              <a:t>Bold and Brilliant?!?” </a:t>
            </a:r>
          </a:p>
          <a:p>
            <a:pPr marL="0" indent="0">
              <a:buNone/>
            </a:pPr>
            <a:r>
              <a:rPr lang="en-US" sz="1050" dirty="0"/>
              <a:t>												</a:t>
            </a:r>
            <a:r>
              <a:rPr lang="en-US" dirty="0"/>
              <a:t>-- MJ Klimas, Principal, PresencePlus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F97E6-AF7F-B59D-F0E6-43FCF6E6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F893647-7722-25B2-AD35-9419A6BA61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94" y="982132"/>
            <a:ext cx="6562162" cy="1115567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61170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9590-C469-4869-A922-6418750C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180" y="982132"/>
            <a:ext cx="9868830" cy="1303867"/>
          </a:xfrm>
        </p:spPr>
        <p:txBody>
          <a:bodyPr>
            <a:normAutofit fontScale="90000"/>
          </a:bodyPr>
          <a:lstStyle/>
          <a:p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Power, Presence, and Personal Brand</a:t>
            </a:r>
            <a:br>
              <a:rPr lang="en-US" dirty="0"/>
            </a:br>
            <a:r>
              <a:rPr lang="en-US" sz="4000" dirty="0"/>
              <a:t>Be Aware. Be Thoughtful. Choose.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1315C-C35E-41D4-9BF6-D8E5309E8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3544"/>
            <a:ext cx="9601196" cy="3567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Power </a:t>
            </a:r>
          </a:p>
          <a:p>
            <a:pPr lvl="1"/>
            <a:r>
              <a:rPr lang="en-US" dirty="0"/>
              <a:t>Powerful First Impressions</a:t>
            </a:r>
          </a:p>
          <a:p>
            <a:pPr lvl="1"/>
            <a:r>
              <a:rPr lang="en-US" dirty="0"/>
              <a:t>Executive Presence</a:t>
            </a:r>
          </a:p>
          <a:p>
            <a:pPr lvl="2"/>
            <a:r>
              <a:rPr lang="en-US" dirty="0"/>
              <a:t>What people THINK when you are </a:t>
            </a:r>
            <a:r>
              <a:rPr lang="en-US" i="1" dirty="0"/>
              <a:t>“in the room” or “on the Zoom”</a:t>
            </a:r>
          </a:p>
          <a:p>
            <a:pPr lvl="3"/>
            <a:r>
              <a:rPr lang="en-US" dirty="0"/>
              <a:t>Emotional and Physical Components including Bold, Muscular Language</a:t>
            </a:r>
          </a:p>
          <a:p>
            <a:pPr lvl="1"/>
            <a:r>
              <a:rPr lang="en-US" dirty="0"/>
              <a:t>Personal Brand </a:t>
            </a:r>
          </a:p>
          <a:p>
            <a:pPr lvl="2"/>
            <a:r>
              <a:rPr lang="en-US" dirty="0"/>
              <a:t>What people SAY when you are NOT “in the room” </a:t>
            </a:r>
            <a:r>
              <a:rPr lang="en-US" i="1" dirty="0"/>
              <a:t>or “on the Zoom”</a:t>
            </a:r>
          </a:p>
          <a:p>
            <a:pPr lvl="2"/>
            <a:r>
              <a:rPr lang="en-US" dirty="0"/>
              <a:t>Know your brand! Pitch your brand! Punch your brand!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86A31-EFE0-4E20-86C9-88A0C574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www.PresencePlus.us</a:t>
            </a:r>
            <a:endParaRPr lang="en-US" dirty="0"/>
          </a:p>
        </p:txBody>
      </p:sp>
      <p:pic>
        <p:nvPicPr>
          <p:cNvPr id="6" name="2F78E62C-BC6F-4A8A-8B37-8EEFCDE07E77">
            <a:extLst>
              <a:ext uri="{FF2B5EF4-FFF2-40B4-BE49-F238E27FC236}">
                <a16:creationId xmlns:a16="http://schemas.microsoft.com/office/drawing/2014/main" id="{9333C20C-7915-C491-53E4-6071D8BD12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72" y="2522900"/>
            <a:ext cx="2074995" cy="310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BE77275-C6DF-5A08-8B49-E48FC1DF61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27" y="5781917"/>
            <a:ext cx="2521995" cy="428739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17110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45D1-05C4-4359-A57A-79D40E9A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643" y="1092200"/>
            <a:ext cx="2928751" cy="4498860"/>
          </a:xfrm>
        </p:spPr>
        <p:txBody>
          <a:bodyPr>
            <a:normAutofit/>
          </a:bodyPr>
          <a:lstStyle/>
          <a:p>
            <a:r>
              <a:rPr lang="en-US" dirty="0"/>
              <a:t>References &amp; 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205E-11A8-4215-B5CE-D9FF0A83E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6870" y="936129"/>
            <a:ext cx="6546426" cy="294885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“Presence” – Amy Cuddy, Copyright 2015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“Presentation Skills” – Paul LeRoux, Copyright 1984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“Women Find Your Voice” – Harvard Business Review, June 2014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“4 Vocal Viruses that Could Stifle Your Career” – Center for Advanced Legal Studies 2013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“Unsplash” – legal, stock photos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Contact:</a:t>
            </a:r>
          </a:p>
          <a:p>
            <a:pPr lvl="1">
              <a:lnSpc>
                <a:spcPct val="90000"/>
              </a:lnSpc>
            </a:pPr>
            <a:r>
              <a:rPr lang="en-US" sz="3300" dirty="0"/>
              <a:t>MJ Klimas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solidFill>
                  <a:srgbClr val="A5002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MJ@PresencePlus.us</a:t>
            </a:r>
            <a:endParaRPr lang="en-US" sz="1900" dirty="0">
              <a:solidFill>
                <a:srgbClr val="A5002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700" dirty="0"/>
              <a:t>724-504-7520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A50021"/>
                </a:solidFill>
              </a:rPr>
              <a:t>Website: www.PresencePlus.us </a:t>
            </a: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D0A23-D7C5-42FA-9DEA-13B71472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www.PresencePlus.us</a:t>
            </a: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8594C2D-B8D4-4B95-B63A-7AF35A911AE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94" y="4369210"/>
            <a:ext cx="6562162" cy="1115567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16027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D3F82-F1DB-BBB7-F805-55FD9368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889626"/>
            <a:ext cx="3796690" cy="130386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Power is Critical to Success:</a:t>
            </a:r>
            <a:br>
              <a:rPr lang="en-US" sz="3600" dirty="0"/>
            </a:br>
            <a:r>
              <a:rPr lang="en-US" sz="3600" dirty="0"/>
              <a:t>We CHOOSE</a:t>
            </a:r>
            <a:endParaRPr lang="en-US" sz="2100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D5D0DFD-99B0-4251-FCD1-4F129BC948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BE90F-FA80-9727-A4E0-C57D4FDD4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209" y="2621249"/>
            <a:ext cx="3360771" cy="3318936"/>
          </a:xfrm>
        </p:spPr>
        <p:txBody>
          <a:bodyPr>
            <a:normAutofit/>
          </a:bodyPr>
          <a:lstStyle/>
          <a:p>
            <a:r>
              <a:rPr lang="en-US" sz="4400" b="1" dirty="0"/>
              <a:t>Seize </a:t>
            </a:r>
            <a:r>
              <a:rPr lang="en-US" sz="4400" dirty="0"/>
              <a:t>Power</a:t>
            </a:r>
          </a:p>
          <a:p>
            <a:pPr marL="0" indent="0">
              <a:buNone/>
            </a:pPr>
            <a:r>
              <a:rPr lang="en-US" sz="4400" dirty="0"/>
              <a:t>          or</a:t>
            </a:r>
          </a:p>
          <a:p>
            <a:r>
              <a:rPr lang="en-US" sz="4400" b="1" dirty="0"/>
              <a:t>Cede </a:t>
            </a:r>
            <a:r>
              <a:rPr lang="en-US" sz="4400" dirty="0"/>
              <a:t>Power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E1F01-AEBC-9DE6-ED6D-3043B715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www.PresencePlus.us</a:t>
            </a: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2EF5CF3-97D2-6DB8-A77F-050983A228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65" y="5875868"/>
            <a:ext cx="2078950" cy="3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0F50-A4C1-C5A4-46C8-51D1C4C92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Seize Power?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CAED67-7CD8-8C4A-5041-FD0C3DD63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FA784-0DC4-88DD-3CF8-1A57E3DE4D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Aggressive</a:t>
            </a:r>
          </a:p>
          <a:p>
            <a:r>
              <a:rPr lang="en-US" dirty="0"/>
              <a:t>Authoritarian</a:t>
            </a:r>
          </a:p>
          <a:p>
            <a:r>
              <a:rPr lang="en-US" dirty="0"/>
              <a:t>Narcissistic</a:t>
            </a:r>
          </a:p>
          <a:p>
            <a:r>
              <a:rPr lang="en-US" dirty="0"/>
              <a:t>Greedy</a:t>
            </a:r>
          </a:p>
          <a:p>
            <a:r>
              <a:rPr lang="en-US" dirty="0"/>
              <a:t>Don’t want to make waves</a:t>
            </a:r>
          </a:p>
          <a:p>
            <a:r>
              <a:rPr lang="en-US" dirty="0"/>
              <a:t>Shouldn’t have to!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BB6A28-8996-533D-5824-00DDBA7207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Yes!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2E1EC93-DA78-016E-F743-CD935CE691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Gives us a voice</a:t>
            </a:r>
          </a:p>
          <a:p>
            <a:r>
              <a:rPr lang="en-US" dirty="0"/>
              <a:t>Enables us to influence</a:t>
            </a:r>
          </a:p>
          <a:p>
            <a:r>
              <a:rPr lang="en-US" dirty="0"/>
              <a:t>Impact outcomes</a:t>
            </a:r>
          </a:p>
          <a:p>
            <a:r>
              <a:rPr lang="en-US" dirty="0"/>
              <a:t>Take risks: fail/survive/thrive</a:t>
            </a:r>
          </a:p>
          <a:p>
            <a:r>
              <a:rPr lang="en-US" dirty="0"/>
              <a:t>Accomplish goals</a:t>
            </a:r>
          </a:p>
          <a:p>
            <a:r>
              <a:rPr lang="en-US" dirty="0"/>
              <a:t>Succeed!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AC40B-DD26-109F-1EB6-193BB0CF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www.PresencePlus.us</a:t>
            </a:r>
            <a:endParaRPr lang="en-US" dirty="0"/>
          </a:p>
        </p:txBody>
      </p:sp>
      <p:pic>
        <p:nvPicPr>
          <p:cNvPr id="5" name="2F78E62C-BC6F-4A8A-8B37-8EEFCDE07E77">
            <a:extLst>
              <a:ext uri="{FF2B5EF4-FFF2-40B4-BE49-F238E27FC236}">
                <a16:creationId xmlns:a16="http://schemas.microsoft.com/office/drawing/2014/main" id="{339CBA75-F47C-ABB0-8013-F52FA5DB21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1307" y="684290"/>
            <a:ext cx="1025913" cy="1626586"/>
          </a:xfrm>
          <a:prstGeom prst="rect">
            <a:avLst/>
          </a:prstGeom>
          <a:noFill/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D22556A-5AB8-1708-EB7E-02A05EA82A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65" y="5875868"/>
            <a:ext cx="2078950" cy="3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1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D648C-A6A8-DA54-073E-C3E800EA3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77" y="992890"/>
            <a:ext cx="7449014" cy="13038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“</a:t>
            </a:r>
            <a:r>
              <a:rPr lang="en-US" sz="3600" i="1" dirty="0"/>
              <a:t>Powerful Leaders Make </a:t>
            </a:r>
            <a:br>
              <a:rPr lang="en-US" sz="3600" i="1" dirty="0"/>
            </a:b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Unforgettable First Impressions” </a:t>
            </a:r>
            <a:b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												 </a:t>
            </a:r>
            <a:r>
              <a:rPr lang="en-US" sz="2800" i="1" dirty="0"/>
              <a:t>-- Forbes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D9CF1-C8B5-A485-226D-C06E66E57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6816888" cy="3318936"/>
          </a:xfrm>
        </p:spPr>
        <p:txBody>
          <a:bodyPr>
            <a:normAutofit/>
          </a:bodyPr>
          <a:lstStyle/>
          <a:p>
            <a:pPr marL="0" indent="0">
              <a:spcAft>
                <a:spcPts val="809"/>
              </a:spcAft>
              <a:buNone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7 seconds,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people assess competency and confidence based on:</a:t>
            </a:r>
          </a:p>
          <a:p>
            <a:pPr marL="228600" indent="-228600">
              <a:spcAft>
                <a:spcPts val="809"/>
              </a:spcAft>
              <a:buAutoNum type="arabicPeriod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 Posture</a:t>
            </a:r>
          </a:p>
          <a:p>
            <a:pPr marL="228600" indent="-228600">
              <a:spcAft>
                <a:spcPts val="809"/>
              </a:spcAft>
              <a:buAutoNum type="arabicPeriod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 Poise</a:t>
            </a:r>
          </a:p>
          <a:p>
            <a:pPr marL="228600" indent="-228600">
              <a:spcAft>
                <a:spcPts val="809"/>
              </a:spcAft>
              <a:buFont typeface="Arial"/>
              <a:buAutoNum type="arabicPeriod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 Style</a:t>
            </a:r>
          </a:p>
          <a:p>
            <a:pPr marL="0" indent="0" algn="ctr">
              <a:spcAft>
                <a:spcPts val="809"/>
              </a:spcAft>
              <a:buNone/>
            </a:pPr>
            <a:r>
              <a:rPr lang="en-US" dirty="0"/>
              <a:t>Before You </a:t>
            </a:r>
            <a:r>
              <a:rPr lang="en-US" b="1" dirty="0"/>
              <a:t>Speak a Word</a:t>
            </a:r>
            <a:r>
              <a:rPr lang="en-US" dirty="0"/>
              <a:t> . . 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spcAft>
                <a:spcPts val="809"/>
              </a:spcAft>
              <a:buFont typeface="Arial"/>
              <a:buAutoNum type="arabicPeriod"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7DDAA1D-BEE5-D76A-8C27-7A88F36841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81" y="5846324"/>
            <a:ext cx="2365153" cy="402076"/>
          </a:xfrm>
          <a:prstGeom prst="rect">
            <a:avLst/>
          </a:prstGeom>
          <a:ln w="57150" cmpd="thickThin">
            <a:noFill/>
            <a:miter lim="8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FF463C-2E77-3F3A-E39B-98EE66EB71EB}"/>
              </a:ext>
            </a:extLst>
          </p:cNvPr>
          <p:cNvSpPr/>
          <p:nvPr/>
        </p:nvSpPr>
        <p:spPr>
          <a:xfrm>
            <a:off x="1576106" y="5367928"/>
            <a:ext cx="79369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Your Executive Presence Speaks VOLUMES</a:t>
            </a:r>
            <a:endParaRPr lang="en-US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6D2CC-D49A-B388-8CCA-5C2FB328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7" name="Picture 6" descr="Stopwatch on white background">
            <a:extLst>
              <a:ext uri="{FF2B5EF4-FFF2-40B4-BE49-F238E27FC236}">
                <a16:creationId xmlns:a16="http://schemas.microsoft.com/office/drawing/2014/main" id="{FBC3DF65-402A-513C-7F73-2C9BBC3984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57" y="2620534"/>
            <a:ext cx="2261574" cy="274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3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2FA9-FAFF-F1D8-6FD6-547114E8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sz="4000" i="1" dirty="0"/>
              <a:t>Who are you BEING while you are DOING?</a:t>
            </a:r>
            <a:br>
              <a:rPr lang="en-US" dirty="0"/>
            </a:b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Elements of Executive Presence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2CCE5-8DCB-CAB4-1B23-82DF3E8CE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Emotional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95045-0D27-7A40-1F02-EE7444796F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en-US" sz="2600" b="1" dirty="0"/>
              <a:t>Poise*</a:t>
            </a:r>
            <a:r>
              <a:rPr lang="en-US" sz="2600" dirty="0"/>
              <a:t> – composure </a:t>
            </a:r>
          </a:p>
          <a:p>
            <a:pPr lvl="1"/>
            <a:r>
              <a:rPr lang="en-US" sz="2600" dirty="0"/>
              <a:t>Passion – emotion!</a:t>
            </a:r>
          </a:p>
          <a:p>
            <a:pPr lvl="1"/>
            <a:r>
              <a:rPr lang="en-US" sz="2600" dirty="0"/>
              <a:t>Charisma – the “Rizz” – charm </a:t>
            </a:r>
          </a:p>
          <a:p>
            <a:pPr lvl="1"/>
            <a:r>
              <a:rPr lang="en-US" sz="2600" dirty="0"/>
              <a:t>Energy – excitement</a:t>
            </a:r>
          </a:p>
          <a:p>
            <a:pPr lvl="1"/>
            <a:r>
              <a:rPr lang="en-US" sz="2600" dirty="0"/>
              <a:t>Confidence – self-assured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F240D9-9068-4010-48EF-3AA812180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Physical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659E6-6E17-6EE1-B302-AE361702F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5014868" cy="2632605"/>
          </a:xfrm>
        </p:spPr>
        <p:txBody>
          <a:bodyPr>
            <a:normAutofit fontScale="92500"/>
          </a:bodyPr>
          <a:lstStyle/>
          <a:p>
            <a:r>
              <a:rPr lang="en-US" sz="2600" b="1" dirty="0"/>
              <a:t>Posture*</a:t>
            </a:r>
            <a:r>
              <a:rPr lang="en-US" sz="2600" dirty="0"/>
              <a:t> – head up, shoulders back</a:t>
            </a:r>
          </a:p>
          <a:p>
            <a:r>
              <a:rPr lang="en-US" sz="2600" b="1" dirty="0"/>
              <a:t>Style* </a:t>
            </a:r>
            <a:r>
              <a:rPr lang="en-US" sz="2600" dirty="0"/>
              <a:t>– current, conform, feel good</a:t>
            </a:r>
          </a:p>
          <a:p>
            <a:r>
              <a:rPr lang="en-US" sz="2600" dirty="0"/>
              <a:t>Face – eyes, eyebrows, mouth, </a:t>
            </a:r>
            <a:r>
              <a:rPr lang="en-US" sz="2600" dirty="0" err="1"/>
              <a:t>headtilt</a:t>
            </a:r>
            <a:endParaRPr lang="en-US" sz="2600" dirty="0"/>
          </a:p>
          <a:p>
            <a:r>
              <a:rPr lang="en-US" sz="2600" dirty="0"/>
              <a:t>Voice – pitch, pace, volume, virus</a:t>
            </a:r>
          </a:p>
          <a:p>
            <a:r>
              <a:rPr lang="en-US" sz="2600" dirty="0"/>
              <a:t>Diction – enunciate and choose wisely</a:t>
            </a:r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1CBDBC-6AFB-301F-6F09-973DB030C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www.PresencePlus.us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5BADF0-B3CC-EE5C-17CD-8C1111B18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227" y="1674684"/>
            <a:ext cx="1316788" cy="1303867"/>
          </a:xfrm>
          <a:prstGeom prst="rect">
            <a:avLst/>
          </a:prstGeom>
        </p:spPr>
      </p:pic>
      <p:pic>
        <p:nvPicPr>
          <p:cNvPr id="10" name="Picture 9" descr="A picture containing microphone&#10;&#10;Description automatically generated">
            <a:extLst>
              <a:ext uri="{FF2B5EF4-FFF2-40B4-BE49-F238E27FC236}">
                <a16:creationId xmlns:a16="http://schemas.microsoft.com/office/drawing/2014/main" id="{EE4803A5-EF5C-6A8F-135A-1DB44F36CD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1" y="722995"/>
            <a:ext cx="1614449" cy="107629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3BF1225-A90E-2231-75A8-7DF26F256C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27" y="5781917"/>
            <a:ext cx="2521995" cy="428739"/>
          </a:xfrm>
          <a:prstGeom prst="rect">
            <a:avLst/>
          </a:prstGeom>
          <a:ln w="57150" cmpd="thickThin">
            <a:noFill/>
            <a:miter lim="8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75F11E-333B-108B-18ED-CFD2FEAF2325}"/>
              </a:ext>
            </a:extLst>
          </p:cNvPr>
          <p:cNvSpPr txBox="1"/>
          <p:nvPr/>
        </p:nvSpPr>
        <p:spPr>
          <a:xfrm>
            <a:off x="4333723" y="5838088"/>
            <a:ext cx="357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 Key to Powerful 1</a:t>
            </a:r>
            <a:r>
              <a:rPr lang="en-US" b="1" baseline="30000" dirty="0"/>
              <a:t>st</a:t>
            </a:r>
            <a:r>
              <a:rPr lang="en-US" b="1" dirty="0"/>
              <a:t> Impression!</a:t>
            </a:r>
          </a:p>
        </p:txBody>
      </p:sp>
    </p:spTree>
    <p:extLst>
      <p:ext uri="{BB962C8B-B14F-4D97-AF65-F5344CB8AC3E}">
        <p14:creationId xmlns:p14="http://schemas.microsoft.com/office/powerpoint/2010/main" val="11269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F553-4975-46F6-832D-0CB41185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Confidence</a:t>
            </a:r>
            <a:br>
              <a:rPr lang="en-US" sz="4100" dirty="0"/>
            </a:br>
            <a:r>
              <a:rPr lang="en-US" sz="4100" dirty="0"/>
              <a:t>How we perceive </a:t>
            </a:r>
            <a:r>
              <a:rPr lang="en-US" sz="4100" b="1" dirty="0"/>
              <a:t>ourselves </a:t>
            </a:r>
            <a:r>
              <a:rPr lang="en-US" sz="4100" dirty="0"/>
              <a:t>is key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7A4F2-E0F4-4BE8-A0F6-711AE2B02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1"/>
            <a:ext cx="6256866" cy="3644101"/>
          </a:xfrm>
        </p:spPr>
        <p:txBody>
          <a:bodyPr>
            <a:normAutofit/>
          </a:bodyPr>
          <a:lstStyle/>
          <a:p>
            <a:r>
              <a:rPr lang="en-US" dirty="0"/>
              <a:t>Challenged? We MUST:</a:t>
            </a:r>
          </a:p>
          <a:p>
            <a:pPr lvl="2"/>
            <a:r>
              <a:rPr lang="en-US" sz="2400" dirty="0"/>
              <a:t>Increase confidence AND energy</a:t>
            </a:r>
          </a:p>
          <a:p>
            <a:r>
              <a:rPr lang="en-US" dirty="0"/>
              <a:t>Let our bodies influence our brains</a:t>
            </a:r>
          </a:p>
          <a:p>
            <a:r>
              <a:rPr lang="en-US" dirty="0"/>
              <a:t>Two-minute PowerPose</a:t>
            </a:r>
          </a:p>
          <a:p>
            <a:pPr lvl="1"/>
            <a:r>
              <a:rPr lang="en-US" sz="2400" dirty="0"/>
              <a:t>Reduces Cortisol </a:t>
            </a:r>
          </a:p>
          <a:p>
            <a:pPr lvl="1"/>
            <a:r>
              <a:rPr lang="en-US" sz="2400" dirty="0"/>
              <a:t>Increases Testosterone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8E984-8209-400F-A1E4-361933238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www.PresencePlus.us</a:t>
            </a:r>
          </a:p>
        </p:txBody>
      </p:sp>
      <p:pic>
        <p:nvPicPr>
          <p:cNvPr id="5" name="90DA2000-CA4C-484F-A1AE-3842A92001E5">
            <a:extLst>
              <a:ext uri="{FF2B5EF4-FFF2-40B4-BE49-F238E27FC236}">
                <a16:creationId xmlns:a16="http://schemas.microsoft.com/office/drawing/2014/main" id="{C0333C0A-C425-402B-9AC7-F450C95DC66B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5026" y="2701180"/>
            <a:ext cx="2739728" cy="2852640"/>
          </a:xfrm>
          <a:prstGeom prst="rect">
            <a:avLst/>
          </a:prstGeom>
          <a:noFill/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9348E6D-B4C8-6E45-8AD7-B38B4BCB42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28" y="5885398"/>
            <a:ext cx="2074244" cy="351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2006B0-7FD9-D317-7B79-A9E0B4605A52}"/>
              </a:ext>
            </a:extLst>
          </p:cNvPr>
          <p:cNvSpPr txBox="1"/>
          <p:nvPr/>
        </p:nvSpPr>
        <p:spPr>
          <a:xfrm>
            <a:off x="9454890" y="5924034"/>
            <a:ext cx="50481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www.PressencePlus.us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607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6878-662E-4DC4-A375-BA06C1A7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7" y="982132"/>
            <a:ext cx="6609339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That 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Confidence</a:t>
            </a:r>
            <a:r>
              <a:rPr lang="en-US" sz="2800" dirty="0"/>
              <a:t> </a:t>
            </a:r>
            <a:r>
              <a:rPr lang="en-US" sz="2800" i="1" dirty="0"/>
              <a:t>Thing</a:t>
            </a:r>
            <a:r>
              <a:rPr lang="en-US" sz="2800" dirty="0"/>
              <a:t> . . .</a:t>
            </a:r>
            <a:br>
              <a:rPr lang="en-US" sz="2800" dirty="0"/>
            </a:br>
            <a:r>
              <a:rPr lang="en-US" sz="2800" dirty="0"/>
              <a:t>The Power of </a:t>
            </a:r>
            <a:br>
              <a:rPr lang="en-US" sz="2800" dirty="0"/>
            </a:br>
            <a:r>
              <a:rPr lang="en-US" sz="2800" dirty="0"/>
              <a:t>Pause and Posture Check</a:t>
            </a:r>
            <a:endParaRPr lang="en-US" sz="2800" i="1" dirty="0"/>
          </a:p>
        </p:txBody>
      </p:sp>
      <p:pic>
        <p:nvPicPr>
          <p:cNvPr id="2050" name="CA7C5942-4A27-4686-A255-F6D408123AF4" descr="F1F973CC-A387-4968-B40F-A6A86FA75510.JPG">
            <a:extLst>
              <a:ext uri="{FF2B5EF4-FFF2-40B4-BE49-F238E27FC236}">
                <a16:creationId xmlns:a16="http://schemas.microsoft.com/office/drawing/2014/main" id="{B4D2C9D9-DAA7-B8AC-1BAB-683732E29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2683" y="1410208"/>
            <a:ext cx="2433793" cy="38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F5710-93E9-4862-B284-B61121B0E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482" y="2556932"/>
            <a:ext cx="6260114" cy="331893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i="1" dirty="0"/>
              <a:t>AKA: “Don’t just stand there . . . Do nothing</a:t>
            </a:r>
            <a:r>
              <a:rPr lang="en-US" dirty="0"/>
              <a:t>!”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/>
              <a:t>Stressed before entering? Before speaking? While speaking?</a:t>
            </a:r>
            <a:br>
              <a:rPr lang="en-US" dirty="0"/>
            </a:br>
            <a:endParaRPr lang="en-US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/>
              <a:t>Pause!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/>
              <a:t>Breathe IN and OUT and IN again 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dirty="0"/>
              <a:t>Posture Check! 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i="1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US" i="1" dirty="0"/>
              <a:t>A 2-Second “Pause and Posture Check” will Boost Confidence!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C1ACF-39C4-46EE-8B20-907F2FF18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www.PresencePlus.us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4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DC2-D3E5-4D72-B0ED-4E5F4C19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Powerful Presence in Meetings     </a:t>
            </a:r>
            <a:br>
              <a:rPr lang="en-US" dirty="0"/>
            </a:br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Choose Bold, 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Muscular Language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6585-06E7-4F30-8B2A-BD0D3D20C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5229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Avoid:</a:t>
            </a:r>
          </a:p>
          <a:p>
            <a:pPr lvl="1"/>
            <a:r>
              <a:rPr lang="en-US" i="1" dirty="0"/>
              <a:t>How about </a:t>
            </a:r>
            <a:r>
              <a:rPr lang="en-US" dirty="0"/>
              <a:t>. . .?	</a:t>
            </a:r>
          </a:p>
          <a:p>
            <a:pPr lvl="1"/>
            <a:r>
              <a:rPr lang="en-US" dirty="0"/>
              <a:t>I </a:t>
            </a:r>
            <a:r>
              <a:rPr lang="en-US" i="1" dirty="0"/>
              <a:t>tend to </a:t>
            </a:r>
            <a:r>
              <a:rPr lang="en-US" dirty="0"/>
              <a:t>agree . . .</a:t>
            </a:r>
          </a:p>
          <a:p>
            <a:pPr lvl="1"/>
            <a:r>
              <a:rPr lang="en-US" i="1" dirty="0"/>
              <a:t>Well,</a:t>
            </a:r>
            <a:r>
              <a:rPr lang="en-US" dirty="0"/>
              <a:t> what if . . .</a:t>
            </a:r>
          </a:p>
          <a:p>
            <a:pPr lvl="1"/>
            <a:r>
              <a:rPr lang="en-US" i="1" dirty="0"/>
              <a:t>If you don’t mind, I would . . .</a:t>
            </a:r>
            <a:endParaRPr lang="en-US" dirty="0"/>
          </a:p>
          <a:p>
            <a:pPr lvl="1"/>
            <a:r>
              <a:rPr lang="en-US" i="1" dirty="0"/>
              <a:t>Maybe</a:t>
            </a:r>
            <a:r>
              <a:rPr lang="en-US" dirty="0"/>
              <a:t> . . .</a:t>
            </a:r>
            <a:r>
              <a:rPr lang="en-US" i="1" dirty="0"/>
              <a:t>like . . .  </a:t>
            </a:r>
            <a:r>
              <a:rPr lang="en-US" dirty="0"/>
              <a:t>this idea . . .</a:t>
            </a:r>
          </a:p>
          <a:p>
            <a:pPr lvl="1"/>
            <a:r>
              <a:rPr lang="en-US" i="1" dirty="0"/>
              <a:t>I’m not sure </a:t>
            </a:r>
            <a:r>
              <a:rPr lang="en-US" dirty="0"/>
              <a:t>if . . . </a:t>
            </a:r>
          </a:p>
          <a:p>
            <a:pPr lvl="1"/>
            <a:r>
              <a:rPr lang="en-US" dirty="0"/>
              <a:t>I </a:t>
            </a:r>
            <a:r>
              <a:rPr lang="en-US" i="1" dirty="0"/>
              <a:t>think maybe</a:t>
            </a:r>
            <a:r>
              <a:rPr lang="en-US" dirty="0"/>
              <a:t> we </a:t>
            </a:r>
            <a:r>
              <a:rPr lang="en-US" i="1" dirty="0"/>
              <a:t>could</a:t>
            </a:r>
            <a:r>
              <a:rPr lang="en-US" dirty="0"/>
              <a:t> . . .</a:t>
            </a:r>
          </a:p>
          <a:p>
            <a:pPr lvl="1"/>
            <a:r>
              <a:rPr lang="en-US" dirty="0"/>
              <a:t>I</a:t>
            </a:r>
            <a:r>
              <a:rPr lang="en-US" b="1" dirty="0"/>
              <a:t> </a:t>
            </a:r>
            <a:r>
              <a:rPr lang="en-US" b="1" i="1" dirty="0"/>
              <a:t>just </a:t>
            </a:r>
            <a:r>
              <a:rPr lang="en-US" dirty="0"/>
              <a:t>want to say . . </a:t>
            </a:r>
          </a:p>
          <a:p>
            <a:pPr lvl="1"/>
            <a:r>
              <a:rPr lang="en-US" i="1" dirty="0"/>
              <a:t>Sorry if… Sorry for . . . Sorry I can’t make it . . 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DEC7F-0BBE-4236-BB8F-4B8FAF36D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4918457" cy="35229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Use:</a:t>
            </a:r>
          </a:p>
          <a:p>
            <a:pPr lvl="1"/>
            <a:r>
              <a:rPr lang="en-US" dirty="0"/>
              <a:t>I </a:t>
            </a:r>
            <a:r>
              <a:rPr lang="en-US" b="1" dirty="0"/>
              <a:t>strongly</a:t>
            </a:r>
            <a:r>
              <a:rPr lang="en-US" dirty="0"/>
              <a:t> suggest . . .</a:t>
            </a:r>
          </a:p>
          <a:p>
            <a:pPr lvl="1"/>
            <a:r>
              <a:rPr lang="en-US" dirty="0"/>
              <a:t>That is </a:t>
            </a:r>
            <a:r>
              <a:rPr lang="en-US" b="1" dirty="0"/>
              <a:t>100% correct</a:t>
            </a:r>
            <a:r>
              <a:rPr lang="en-US" dirty="0"/>
              <a:t>, here’s why . . .</a:t>
            </a:r>
          </a:p>
          <a:p>
            <a:pPr lvl="1"/>
            <a:r>
              <a:rPr lang="en-US" dirty="0"/>
              <a:t>I </a:t>
            </a:r>
            <a:r>
              <a:rPr lang="en-US" b="1" dirty="0"/>
              <a:t>firmly believe </a:t>
            </a:r>
            <a:r>
              <a:rPr lang="en-US" dirty="0"/>
              <a:t>we can . . .</a:t>
            </a:r>
          </a:p>
          <a:p>
            <a:pPr lvl="1"/>
            <a:r>
              <a:rPr lang="en-US" dirty="0"/>
              <a:t>I unequivocally </a:t>
            </a:r>
            <a:r>
              <a:rPr lang="en-US" b="1" dirty="0"/>
              <a:t>recommend that I do</a:t>
            </a:r>
            <a:r>
              <a:rPr lang="en-US" dirty="0"/>
              <a:t> . . .</a:t>
            </a:r>
          </a:p>
          <a:p>
            <a:pPr lvl="1"/>
            <a:r>
              <a:rPr lang="en-US" dirty="0"/>
              <a:t>We must </a:t>
            </a:r>
            <a:r>
              <a:rPr lang="en-US" b="1" dirty="0"/>
              <a:t>comprehensively execute  </a:t>
            </a:r>
            <a:r>
              <a:rPr lang="en-US" dirty="0"/>
              <a:t>. . .</a:t>
            </a:r>
          </a:p>
          <a:p>
            <a:pPr lvl="1"/>
            <a:r>
              <a:rPr lang="en-US" dirty="0"/>
              <a:t>I </a:t>
            </a:r>
            <a:r>
              <a:rPr lang="en-US" b="1" dirty="0"/>
              <a:t>extensively researched </a:t>
            </a:r>
            <a:r>
              <a:rPr lang="en-US" dirty="0"/>
              <a:t>and </a:t>
            </a:r>
            <a:r>
              <a:rPr lang="en-US" b="1" dirty="0"/>
              <a:t>I advocate </a:t>
            </a:r>
            <a:r>
              <a:rPr lang="en-US" dirty="0"/>
              <a:t>. . .</a:t>
            </a:r>
          </a:p>
          <a:p>
            <a:pPr lvl="1"/>
            <a:r>
              <a:rPr lang="en-US" dirty="0"/>
              <a:t>I </a:t>
            </a:r>
            <a:r>
              <a:rPr lang="en-US" b="1" dirty="0"/>
              <a:t>passionately endorse </a:t>
            </a:r>
            <a:r>
              <a:rPr lang="en-US" dirty="0"/>
              <a:t>this strategy . . .</a:t>
            </a:r>
          </a:p>
          <a:p>
            <a:pPr lvl="1"/>
            <a:r>
              <a:rPr lang="en-US" b="1" dirty="0"/>
              <a:t>I prescribe </a:t>
            </a:r>
            <a:r>
              <a:rPr lang="en-US" dirty="0"/>
              <a:t>the following . . .</a:t>
            </a:r>
          </a:p>
          <a:p>
            <a:pPr lvl="1"/>
            <a:r>
              <a:rPr lang="en-US" b="1" dirty="0"/>
              <a:t>Thank you</a:t>
            </a:r>
            <a:r>
              <a:rPr lang="en-US" dirty="0"/>
              <a:t> for understanding</a:t>
            </a:r>
            <a:r>
              <a:rPr lang="en-US" b="1" dirty="0"/>
              <a:t> . . 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E0E672-E87F-4990-A917-5E68C934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4"/>
                </a:solidFill>
                <a:hlinkClick r:id="rId3"/>
              </a:rPr>
              <a:t>www.PresencePlus.us</a:t>
            </a:r>
            <a:r>
              <a:rPr lang="en-US" sz="1200" dirty="0">
                <a:solidFill>
                  <a:schemeClr val="accent4"/>
                </a:solidFill>
              </a:rPr>
              <a:t>							MJ@PresencePlus.us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EF4FE-B2A9-4306-9263-49D62CB6E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302" y="696802"/>
            <a:ext cx="1576784" cy="1698418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5D58803-70E0-5E17-E71E-4BD25F5E5C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65" y="5875868"/>
            <a:ext cx="2078950" cy="3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535</TotalTime>
  <Words>2061</Words>
  <Application>Microsoft Office PowerPoint</Application>
  <PresentationFormat>Widescreen</PresentationFormat>
  <Paragraphs>357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Garamond</vt:lpstr>
      <vt:lpstr>Organic</vt:lpstr>
      <vt:lpstr>PowerPoint Presentation</vt:lpstr>
      <vt:lpstr>Power, Presence, and Personal Brand Be Aware. Be Thoughtful. Choose. </vt:lpstr>
      <vt:lpstr>Power is Critical to Success: We CHOOSE</vt:lpstr>
      <vt:lpstr>To Seize Power?</vt:lpstr>
      <vt:lpstr>“Powerful Leaders Make  Unforgettable First Impressions”               -- Forbes</vt:lpstr>
      <vt:lpstr>Who are you BEING while you are DOING? Elements of Executive Presence</vt:lpstr>
      <vt:lpstr>Confidence How we perceive ourselves is key </vt:lpstr>
      <vt:lpstr>That Confidence Thing . . . The Power of  Pause and Posture Check</vt:lpstr>
      <vt:lpstr>Powerful Presence in Meetings      Choose Bold, Muscular Language</vt:lpstr>
      <vt:lpstr> Choose Power Verbs to Enhance Diction Embolden your Verbal and Written Communication </vt:lpstr>
      <vt:lpstr>“Women’s ‘Weak Language’ is a Source of Strength”</vt:lpstr>
      <vt:lpstr>Personal Brand What people say about you when you are NOT in the room </vt:lpstr>
      <vt:lpstr>Personal Brand Know Your Brand: What they say when . . .</vt:lpstr>
      <vt:lpstr>Personal Brand Two Sides to Every . . . </vt:lpstr>
      <vt:lpstr>Know Your Personal Brand Homework</vt:lpstr>
      <vt:lpstr>Share Your Personal Brand We are All Made of Stories!</vt:lpstr>
      <vt:lpstr>Personal Brand Statement - Now … to WOW! Unique Value Proposition to Impact</vt:lpstr>
      <vt:lpstr>Personal Brand Statement/Pitch 30 Seconds – Don’t Speed!</vt:lpstr>
      <vt:lpstr>MJ’s Personal Brand Statement </vt:lpstr>
      <vt:lpstr>Punch that Pitch!</vt:lpstr>
      <vt:lpstr>  Punch your Personal Brand Statement Action! Target! Outcome!   </vt:lpstr>
      <vt:lpstr>  Punchy Example Action! Target! Outcome!   </vt:lpstr>
      <vt:lpstr>  WOW with a Personal Brand Question Action? Target? Outcome?    </vt:lpstr>
      <vt:lpstr>  WOW with a Personal Brand Question Action? Target? Outcome?    </vt:lpstr>
      <vt:lpstr>Action! Target! Outcome!  I (action verb)…(targets)… to (verb) . . . (an outcome) . . .” </vt:lpstr>
      <vt:lpstr> </vt:lpstr>
      <vt:lpstr>Power, Presence, and Personal Brand Be Aware. Be Thoughtful. Choose. </vt:lpstr>
      <vt:lpstr>References &amp; 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MJ Klimas</dc:creator>
  <cp:lastModifiedBy>MJ Klimas</cp:lastModifiedBy>
  <cp:revision>3</cp:revision>
  <dcterms:created xsi:type="dcterms:W3CDTF">2023-10-08T17:31:55Z</dcterms:created>
  <dcterms:modified xsi:type="dcterms:W3CDTF">2023-10-15T19:01:25Z</dcterms:modified>
</cp:coreProperties>
</file>